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7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8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0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2" r:id="rId2"/>
    <p:sldMasterId id="2147484192" r:id="rId3"/>
    <p:sldMasterId id="2147484207" r:id="rId4"/>
    <p:sldMasterId id="2147484353" r:id="rId5"/>
    <p:sldMasterId id="2147484488" r:id="rId6"/>
    <p:sldMasterId id="2147484512" r:id="rId7"/>
    <p:sldMasterId id="2147484527" r:id="rId8"/>
    <p:sldMasterId id="2147484554" r:id="rId9"/>
    <p:sldMasterId id="2147484751" r:id="rId10"/>
    <p:sldMasterId id="2147485321" r:id="rId11"/>
  </p:sldMasterIdLst>
  <p:notesMasterIdLst>
    <p:notesMasterId r:id="rId23"/>
  </p:notesMasterIdLst>
  <p:handoutMasterIdLst>
    <p:handoutMasterId r:id="rId24"/>
  </p:handoutMasterIdLst>
  <p:sldIdLst>
    <p:sldId id="724" r:id="rId12"/>
    <p:sldId id="725" r:id="rId13"/>
    <p:sldId id="729" r:id="rId14"/>
    <p:sldId id="719" r:id="rId15"/>
    <p:sldId id="731" r:id="rId16"/>
    <p:sldId id="728" r:id="rId17"/>
    <p:sldId id="733" r:id="rId18"/>
    <p:sldId id="727" r:id="rId19"/>
    <p:sldId id="726" r:id="rId20"/>
    <p:sldId id="732" r:id="rId21"/>
    <p:sldId id="730" r:id="rId22"/>
  </p:sldIdLst>
  <p:sldSz cx="8640763" cy="6480175"/>
  <p:notesSz cx="6858000" cy="9296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309598" algn="l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619205" algn="l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928806" algn="l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238398" algn="l" rtl="0" fontAlgn="base">
      <a:spcBef>
        <a:spcPct val="0"/>
      </a:spcBef>
      <a:spcAft>
        <a:spcPct val="0"/>
      </a:spcAft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1548018" algn="l" defTabSz="619205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1857595" algn="l" defTabSz="619205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2167219" algn="l" defTabSz="619205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2476817" algn="l" defTabSz="619205" rtl="0" eaLnBrk="1" latinLnBrk="0" hangingPunct="1">
      <a:defRPr kumimoji="1" sz="1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27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CC"/>
    <a:srgbClr val="0000FF"/>
    <a:srgbClr val="FFFF00"/>
    <a:srgbClr val="CCECFF"/>
    <a:srgbClr val="FFCCFF"/>
    <a:srgbClr val="FF99FF"/>
    <a:srgbClr val="CCFFFF"/>
    <a:srgbClr val="CC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8201" autoAdjust="0"/>
  </p:normalViewPr>
  <p:slideViewPr>
    <p:cSldViewPr snapToGrid="0">
      <p:cViewPr varScale="1">
        <p:scale>
          <a:sx n="119" d="100"/>
          <a:sy n="119" d="100"/>
        </p:scale>
        <p:origin x="1560" y="90"/>
      </p:cViewPr>
      <p:guideLst>
        <p:guide orient="horz" pos="2041"/>
        <p:guide pos="27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114"/>
    </p:cViewPr>
  </p:sorterViewPr>
  <p:notesViewPr>
    <p:cSldViewPr snapToGrid="0">
      <p:cViewPr varScale="1">
        <p:scale>
          <a:sx n="48" d="100"/>
          <a:sy n="48" d="100"/>
        </p:scale>
        <p:origin x="-2940" y="-10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587" cy="46474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816" y="0"/>
            <a:ext cx="2971587" cy="46474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D142C0D7-BFF2-4758-892A-47EEFE5A0AC0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8830171"/>
            <a:ext cx="2971587" cy="46474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816" y="8830171"/>
            <a:ext cx="2971587" cy="46474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2C5011D-EB84-44E5-BB46-76BA90C7C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7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2972393" cy="46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2" tIns="47822" rIns="95642" bIns="47822" numCol="1" anchor="t" anchorCtr="0" compatLnSpc="1">
            <a:prstTxWarp prst="textNoShape">
              <a:avLst/>
            </a:prstTxWarp>
          </a:bodyPr>
          <a:lstStyle>
            <a:lvl1pPr defTabSz="95675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6"/>
            <a:ext cx="2972392" cy="46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2" tIns="47822" rIns="95642" bIns="47822" numCol="1" anchor="t" anchorCtr="0" compatLnSpc="1">
            <a:prstTxWarp prst="textNoShape">
              <a:avLst/>
            </a:prstTxWarp>
          </a:bodyPr>
          <a:lstStyle>
            <a:lvl1pPr algn="r" defTabSz="95675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933" y="4415602"/>
            <a:ext cx="5485753" cy="418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2" tIns="47822" rIns="95642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29710"/>
            <a:ext cx="2972393" cy="46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2" tIns="47822" rIns="95642" bIns="47822" numCol="1" anchor="b" anchorCtr="0" compatLnSpc="1">
            <a:prstTxWarp prst="textNoShape">
              <a:avLst/>
            </a:prstTxWarp>
          </a:bodyPr>
          <a:lstStyle>
            <a:lvl1pPr defTabSz="95675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8829710"/>
            <a:ext cx="2972392" cy="46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2" tIns="47822" rIns="95642" bIns="47822" numCol="1" anchor="b" anchorCtr="0" compatLnSpc="1">
            <a:prstTxWarp prst="textNoShape">
              <a:avLst/>
            </a:prstTxWarp>
          </a:bodyPr>
          <a:lstStyle>
            <a:lvl1pPr algn="r" defTabSz="956755">
              <a:defRPr sz="1200"/>
            </a:lvl1pPr>
          </a:lstStyle>
          <a:p>
            <a:pPr>
              <a:defRPr/>
            </a:pPr>
            <a:fld id="{415F91CF-DFDC-48EB-92D0-0999BEB12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502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30959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61920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928806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23839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1548018" algn="l" defTabSz="61920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1857595" algn="l" defTabSz="61920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167219" algn="l" defTabSz="61920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2476817" algn="l" defTabSz="619205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F91CF-DFDC-48EB-92D0-0999BEB1288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47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F91CF-DFDC-48EB-92D0-0999BEB1288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578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F91CF-DFDC-48EB-92D0-0999BEB1288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82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182" y="445556"/>
            <a:ext cx="7344649" cy="673904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194" y="5392325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7" y="5901824"/>
            <a:ext cx="2736242" cy="450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804"/>
            <a:ext cx="2016178" cy="22200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E902-E906-42C8-8EE8-6CEC8244D4C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7C9D-BAB8-4BF1-AA17-E4E3842740D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7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12096"/>
            <a:ext cx="7776687" cy="5750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3" y="1450541"/>
            <a:ext cx="3817722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3" y="2055062"/>
            <a:ext cx="3817722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89926" y="1450541"/>
            <a:ext cx="3819106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89926" y="2055062"/>
            <a:ext cx="3819106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F466-6E7F-4E1B-8F2C-367FE4BF7A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86154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DEE1-567C-4D68-9FB1-62ED2E637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26844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25E3-0DCD-4E20-BFDD-31F751EB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650410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5783"/>
            <a:ext cx="2842867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795" y="258039"/>
            <a:ext cx="4829966" cy="5530650"/>
          </a:xfrm>
        </p:spPr>
        <p:txBody>
          <a:bodyPr/>
          <a:lstStyle>
            <a:lvl1pPr>
              <a:defRPr sz="2791"/>
            </a:lvl1pPr>
            <a:lvl2pPr>
              <a:defRPr sz="2442"/>
            </a:lvl2pPr>
            <a:lvl3pPr>
              <a:defRPr sz="209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678E-9FAC-462B-BA43-3459065A2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1332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1387"/>
            <a:ext cx="5184458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91"/>
            </a:lvl1pPr>
            <a:lvl2pPr marL="396837" indent="0">
              <a:buNone/>
              <a:defRPr sz="2442"/>
            </a:lvl2pPr>
            <a:lvl3pPr marL="793680" indent="0">
              <a:buNone/>
              <a:defRPr sz="2094"/>
            </a:lvl3pPr>
            <a:lvl4pPr marL="1190521" indent="0">
              <a:buNone/>
              <a:defRPr sz="1745"/>
            </a:lvl4pPr>
            <a:lvl5pPr marL="1587353" indent="0">
              <a:buNone/>
              <a:defRPr sz="1745"/>
            </a:lvl5pPr>
            <a:lvl6pPr marL="1984200" indent="0">
              <a:buNone/>
              <a:defRPr sz="1745"/>
            </a:lvl6pPr>
            <a:lvl7pPr marL="2381034" indent="0">
              <a:buNone/>
              <a:defRPr sz="1745"/>
            </a:lvl7pPr>
            <a:lvl8pPr marL="2777874" indent="0">
              <a:buNone/>
              <a:defRPr sz="1745"/>
            </a:lvl8pPr>
            <a:lvl9pPr marL="3174715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3A3F-433D-4354-BB3C-899DFDBF0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012956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DF55-35B9-4159-9F2B-9FE753D61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872115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4698" y="99354"/>
            <a:ext cx="666952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54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32AD-A3ED-468D-967C-5D24F0D0A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74583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19075"/>
            <a:ext cx="7776687" cy="57507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03" y="153907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1B71-B243-40BA-A7C2-EDA8C2410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60531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03" y="99354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C6A4-9305-4CD9-90A5-D45EF6BEE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89382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19075"/>
            <a:ext cx="7776687" cy="57507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08" y="1539070"/>
            <a:ext cx="4000508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0" y="1539070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08" y="3949620"/>
            <a:ext cx="4000508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0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0317-7721-4B05-AF0B-9E098CC54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40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00082" y="99353"/>
            <a:ext cx="636464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53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C7EF-89BE-4EEA-BC42-D58D22BEC9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41272"/>
            <a:ext cx="7344649" cy="682479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018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60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8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FA20-FBD6-4D06-903B-B47B4E6C77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713331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0C70-F065-4E21-BC02-3F7D29CA5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487869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122"/>
            <a:ext cx="7344649" cy="628810"/>
          </a:xfrm>
        </p:spPr>
        <p:txBody>
          <a:bodyPr anchor="t"/>
          <a:lstStyle>
            <a:lvl1pPr algn="l">
              <a:defRPr sz="348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96837" indent="0">
              <a:buNone/>
              <a:defRPr sz="1570"/>
            </a:lvl2pPr>
            <a:lvl3pPr marL="793680" indent="0">
              <a:buNone/>
              <a:defRPr sz="1396"/>
            </a:lvl3pPr>
            <a:lvl4pPr marL="1190521" indent="0">
              <a:buNone/>
              <a:defRPr sz="1221"/>
            </a:lvl4pPr>
            <a:lvl5pPr marL="1587353" indent="0">
              <a:buNone/>
              <a:defRPr sz="1221"/>
            </a:lvl5pPr>
            <a:lvl6pPr marL="1984200" indent="0">
              <a:buNone/>
              <a:defRPr sz="1221"/>
            </a:lvl6pPr>
            <a:lvl7pPr marL="2381034" indent="0">
              <a:buNone/>
              <a:defRPr sz="1221"/>
            </a:lvl7pPr>
            <a:lvl8pPr marL="2777874" indent="0">
              <a:buNone/>
              <a:defRPr sz="1221"/>
            </a:lvl8pPr>
            <a:lvl9pPr marL="3174715" indent="0">
              <a:buNone/>
              <a:defRPr sz="122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CE07-EBBE-4B3F-8BFA-C4A33C083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058311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08" y="1539071"/>
            <a:ext cx="4000508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0" y="1539071"/>
            <a:ext cx="4001893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276B-6D92-4376-B9E8-C845B90871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38261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12096"/>
            <a:ext cx="7776687" cy="5750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3" y="1450541"/>
            <a:ext cx="3817722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3" y="2055062"/>
            <a:ext cx="3817722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89926" y="1450541"/>
            <a:ext cx="3819106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89926" y="2055062"/>
            <a:ext cx="3819106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F466-6E7F-4E1B-8F2C-367FE4BF7A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4782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DEE1-567C-4D68-9FB1-62ED2E637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300289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25E3-0DCD-4E20-BFDD-31F751EB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1182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5783"/>
            <a:ext cx="2842867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795" y="258039"/>
            <a:ext cx="4829966" cy="5530650"/>
          </a:xfrm>
        </p:spPr>
        <p:txBody>
          <a:bodyPr/>
          <a:lstStyle>
            <a:lvl1pPr>
              <a:defRPr sz="2791"/>
            </a:lvl1pPr>
            <a:lvl2pPr>
              <a:defRPr sz="2442"/>
            </a:lvl2pPr>
            <a:lvl3pPr>
              <a:defRPr sz="209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678E-9FAC-462B-BA43-3459065A2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895011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1387"/>
            <a:ext cx="5184458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91"/>
            </a:lvl1pPr>
            <a:lvl2pPr marL="396837" indent="0">
              <a:buNone/>
              <a:defRPr sz="2442"/>
            </a:lvl2pPr>
            <a:lvl3pPr marL="793680" indent="0">
              <a:buNone/>
              <a:defRPr sz="2094"/>
            </a:lvl3pPr>
            <a:lvl4pPr marL="1190521" indent="0">
              <a:buNone/>
              <a:defRPr sz="1745"/>
            </a:lvl4pPr>
            <a:lvl5pPr marL="1587353" indent="0">
              <a:buNone/>
              <a:defRPr sz="1745"/>
            </a:lvl5pPr>
            <a:lvl6pPr marL="1984200" indent="0">
              <a:buNone/>
              <a:defRPr sz="1745"/>
            </a:lvl6pPr>
            <a:lvl7pPr marL="2381034" indent="0">
              <a:buNone/>
              <a:defRPr sz="1745"/>
            </a:lvl7pPr>
            <a:lvl8pPr marL="2777874" indent="0">
              <a:buNone/>
              <a:defRPr sz="1745"/>
            </a:lvl8pPr>
            <a:lvl9pPr marL="3174715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3A3F-433D-4354-BB3C-899DFDBF0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046152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DF55-35B9-4159-9F2B-9FE753D61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025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130359"/>
            <a:ext cx="7776688" cy="5531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221" y="1539141"/>
            <a:ext cx="8135333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97FD-E91B-4EF2-B947-B1C4E0210E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9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4698" y="99334"/>
            <a:ext cx="666952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34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32AD-A3ED-468D-967C-5D24F0D0A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1635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19075"/>
            <a:ext cx="7776687" cy="57507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03" y="153907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1B71-B243-40BA-A7C2-EDA8C2410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888897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03" y="99334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C6A4-9305-4CD9-90A5-D45EF6BEE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59891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19075"/>
            <a:ext cx="7776687" cy="57507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08" y="1539070"/>
            <a:ext cx="4000508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0" y="1539070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08" y="3949620"/>
            <a:ext cx="4000508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0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0317-7721-4B05-AF0B-9E098CC54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826307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41344"/>
            <a:ext cx="7344649" cy="682479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096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60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8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FA20-FBD6-4D06-903B-B47B4E6C77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0399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0C70-F065-4E21-BC02-3F7D29CA5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807585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122"/>
            <a:ext cx="7344649" cy="628810"/>
          </a:xfrm>
        </p:spPr>
        <p:txBody>
          <a:bodyPr anchor="t"/>
          <a:lstStyle>
            <a:lvl1pPr algn="l">
              <a:defRPr sz="348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96837" indent="0">
              <a:buNone/>
              <a:defRPr sz="1570"/>
            </a:lvl2pPr>
            <a:lvl3pPr marL="793680" indent="0">
              <a:buNone/>
              <a:defRPr sz="1396"/>
            </a:lvl3pPr>
            <a:lvl4pPr marL="1190521" indent="0">
              <a:buNone/>
              <a:defRPr sz="1221"/>
            </a:lvl4pPr>
            <a:lvl5pPr marL="1587353" indent="0">
              <a:buNone/>
              <a:defRPr sz="1221"/>
            </a:lvl5pPr>
            <a:lvl6pPr marL="1984200" indent="0">
              <a:buNone/>
              <a:defRPr sz="1221"/>
            </a:lvl6pPr>
            <a:lvl7pPr marL="2381034" indent="0">
              <a:buNone/>
              <a:defRPr sz="1221"/>
            </a:lvl7pPr>
            <a:lvl8pPr marL="2777874" indent="0">
              <a:buNone/>
              <a:defRPr sz="1221"/>
            </a:lvl8pPr>
            <a:lvl9pPr marL="3174715" indent="0">
              <a:buNone/>
              <a:defRPr sz="122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CE07-EBBE-4B3F-8BFA-C4A33C083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69570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08" y="1539071"/>
            <a:ext cx="4000508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0" y="1539071"/>
            <a:ext cx="4001893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276B-6D92-4376-B9E8-C845B90871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206607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12191"/>
            <a:ext cx="7776687" cy="5750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3" y="1450541"/>
            <a:ext cx="3817722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3" y="2055062"/>
            <a:ext cx="3817722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006" y="1450541"/>
            <a:ext cx="3819106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006" y="2055062"/>
            <a:ext cx="3819106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F466-6E7F-4E1B-8F2C-367FE4BF7A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469733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DEE1-567C-4D68-9FB1-62ED2E637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3785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221" y="99353"/>
            <a:ext cx="8135333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8559-B818-41D9-8B8F-3AF85D2F6AC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7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25E3-0DCD-4E20-BFDD-31F751EB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9034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5783"/>
            <a:ext cx="2842867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795" y="258039"/>
            <a:ext cx="4829966" cy="5530650"/>
          </a:xfrm>
        </p:spPr>
        <p:txBody>
          <a:bodyPr/>
          <a:lstStyle>
            <a:lvl1pPr>
              <a:defRPr sz="2791"/>
            </a:lvl1pPr>
            <a:lvl2pPr>
              <a:defRPr sz="2442"/>
            </a:lvl2pPr>
            <a:lvl3pPr>
              <a:defRPr sz="209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678E-9FAC-462B-BA43-3459065A2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2186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1387"/>
            <a:ext cx="5184458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91"/>
            </a:lvl1pPr>
            <a:lvl2pPr marL="396837" indent="0">
              <a:buNone/>
              <a:defRPr sz="2442"/>
            </a:lvl2pPr>
            <a:lvl3pPr marL="793680" indent="0">
              <a:buNone/>
              <a:defRPr sz="2094"/>
            </a:lvl3pPr>
            <a:lvl4pPr marL="1190521" indent="0">
              <a:buNone/>
              <a:defRPr sz="1745"/>
            </a:lvl4pPr>
            <a:lvl5pPr marL="1587353" indent="0">
              <a:buNone/>
              <a:defRPr sz="1745"/>
            </a:lvl5pPr>
            <a:lvl6pPr marL="1984200" indent="0">
              <a:buNone/>
              <a:defRPr sz="1745"/>
            </a:lvl6pPr>
            <a:lvl7pPr marL="2381034" indent="0">
              <a:buNone/>
              <a:defRPr sz="1745"/>
            </a:lvl7pPr>
            <a:lvl8pPr marL="2777874" indent="0">
              <a:buNone/>
              <a:defRPr sz="1745"/>
            </a:lvl8pPr>
            <a:lvl9pPr marL="3174715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3A3F-433D-4354-BB3C-899DFDBF0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66439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DF55-35B9-4159-9F2B-9FE753D61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01273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4698" y="99435"/>
            <a:ext cx="666952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435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32AD-A3ED-468D-967C-5D24F0D0A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965811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19173"/>
            <a:ext cx="7776687" cy="57507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03" y="153907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1B71-B243-40BA-A7C2-EDA8C2410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87086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03" y="99435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C6A4-9305-4CD9-90A5-D45EF6BEE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7761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19173"/>
            <a:ext cx="7776687" cy="57507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08" y="1539070"/>
            <a:ext cx="4000508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0" y="1539070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08" y="3949620"/>
            <a:ext cx="4000508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0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0317-7721-4B05-AF0B-9E098CC54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90384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182" y="445556"/>
            <a:ext cx="7344649" cy="673904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194" y="5392262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7" y="5901761"/>
            <a:ext cx="2736242" cy="450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741"/>
            <a:ext cx="2016178" cy="22200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E902-E906-42C8-8EE8-6CEC8244D4C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6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9C14-9221-41DB-93D6-2508571EDB8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162" y="130359"/>
            <a:ext cx="7776688" cy="55310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25" y="1539057"/>
            <a:ext cx="4000507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66" y="1539057"/>
            <a:ext cx="4001893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25" y="3949620"/>
            <a:ext cx="4000507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66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267-0358-43FE-B437-D9D8ED39308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4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870" y="4164354"/>
            <a:ext cx="7344649" cy="606835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870" y="2746581"/>
            <a:ext cx="7344649" cy="1417539"/>
          </a:xfrm>
        </p:spPr>
        <p:txBody>
          <a:bodyPr anchor="b"/>
          <a:lstStyle>
            <a:lvl1pPr marL="0" indent="0">
              <a:buNone/>
              <a:defRPr sz="1745"/>
            </a:lvl1pPr>
            <a:lvl2pPr marL="359788" indent="0">
              <a:buNone/>
              <a:defRPr sz="1570"/>
            </a:lvl2pPr>
            <a:lvl3pPr marL="719569" indent="0">
              <a:buNone/>
              <a:defRPr sz="1308"/>
            </a:lvl3pPr>
            <a:lvl4pPr marL="1079351" indent="0">
              <a:buNone/>
              <a:defRPr sz="1308"/>
            </a:lvl4pPr>
            <a:lvl5pPr marL="1439131" indent="0">
              <a:buNone/>
              <a:defRPr sz="1308"/>
            </a:lvl5pPr>
            <a:lvl6pPr marL="1798943" indent="0">
              <a:buNone/>
              <a:defRPr sz="1308"/>
            </a:lvl6pPr>
            <a:lvl7pPr marL="2158706" indent="0">
              <a:buNone/>
              <a:defRPr sz="1308"/>
            </a:lvl7pPr>
            <a:lvl8pPr marL="2518484" indent="0">
              <a:buNone/>
              <a:defRPr sz="1308"/>
            </a:lvl8pPr>
            <a:lvl9pPr marL="2878266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DC16-3827-494C-A76C-C02C86A2B25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8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25" y="1539141"/>
            <a:ext cx="4000507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66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678D-503B-49A8-AE26-1F325E120BD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523321"/>
            <a:ext cx="7776688" cy="55310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4" y="1450543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59788" indent="0">
              <a:buNone/>
              <a:defRPr sz="1745" b="1"/>
            </a:lvl2pPr>
            <a:lvl3pPr marL="719569" indent="0">
              <a:buNone/>
              <a:defRPr sz="1570" b="1"/>
            </a:lvl3pPr>
            <a:lvl4pPr marL="1079351" indent="0">
              <a:buNone/>
              <a:defRPr sz="1308" b="1"/>
            </a:lvl4pPr>
            <a:lvl5pPr marL="1439131" indent="0">
              <a:buNone/>
              <a:defRPr sz="1308" b="1"/>
            </a:lvl5pPr>
            <a:lvl6pPr marL="1798943" indent="0">
              <a:buNone/>
              <a:defRPr sz="1308" b="1"/>
            </a:lvl6pPr>
            <a:lvl7pPr marL="2158706" indent="0">
              <a:buNone/>
              <a:defRPr sz="1308" b="1"/>
            </a:lvl7pPr>
            <a:lvl8pPr marL="2518484" indent="0">
              <a:buNone/>
              <a:defRPr sz="1308" b="1"/>
            </a:lvl8pPr>
            <a:lvl9pPr marL="2878266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4" y="2055061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127" y="1450543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59788" indent="0">
              <a:buNone/>
              <a:defRPr sz="1745" b="1"/>
            </a:lvl2pPr>
            <a:lvl3pPr marL="719569" indent="0">
              <a:buNone/>
              <a:defRPr sz="1570" b="1"/>
            </a:lvl3pPr>
            <a:lvl4pPr marL="1079351" indent="0">
              <a:buNone/>
              <a:defRPr sz="1308" b="1"/>
            </a:lvl4pPr>
            <a:lvl5pPr marL="1439131" indent="0">
              <a:buNone/>
              <a:defRPr sz="1308" b="1"/>
            </a:lvl5pPr>
            <a:lvl6pPr marL="1798943" indent="0">
              <a:buNone/>
              <a:defRPr sz="1308" b="1"/>
            </a:lvl6pPr>
            <a:lvl7pPr marL="2158706" indent="0">
              <a:buNone/>
              <a:defRPr sz="1308" b="1"/>
            </a:lvl7pPr>
            <a:lvl8pPr marL="2518484" indent="0">
              <a:buNone/>
              <a:defRPr sz="1308" b="1"/>
            </a:lvl8pPr>
            <a:lvl9pPr marL="2878266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127" y="2055061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3CBE-F810-42E6-A176-DEFAF259D77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3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911E-7102-45D1-83DF-4319E0CE59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7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CB6C-A42E-4D5A-96E1-96BE8052AFE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4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13" y="1004541"/>
            <a:ext cx="2842867" cy="351829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942" y="258017"/>
            <a:ext cx="4829968" cy="5530651"/>
          </a:xfrm>
        </p:spPr>
        <p:txBody>
          <a:bodyPr/>
          <a:lstStyle>
            <a:lvl1pPr>
              <a:defRPr sz="2617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113" y="1356040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59788" indent="0">
              <a:buNone/>
              <a:defRPr sz="960"/>
            </a:lvl2pPr>
            <a:lvl3pPr marL="719569" indent="0">
              <a:buNone/>
              <a:defRPr sz="872"/>
            </a:lvl3pPr>
            <a:lvl4pPr marL="1079351" indent="0">
              <a:buNone/>
              <a:defRPr sz="872"/>
            </a:lvl4pPr>
            <a:lvl5pPr marL="1439131" indent="0">
              <a:buNone/>
              <a:defRPr sz="872"/>
            </a:lvl5pPr>
            <a:lvl6pPr marL="1798943" indent="0">
              <a:buNone/>
              <a:defRPr sz="872"/>
            </a:lvl6pPr>
            <a:lvl7pPr marL="2158706" indent="0">
              <a:buNone/>
              <a:defRPr sz="872"/>
            </a:lvl7pPr>
            <a:lvl8pPr marL="2518484" indent="0">
              <a:buNone/>
              <a:defRPr sz="872"/>
            </a:lvl8pPr>
            <a:lvl9pPr marL="2878266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74B0-08B8-4FBD-A9EC-2D8A88E01D5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20139"/>
            <a:ext cx="5184458" cy="351829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617"/>
            </a:lvl1pPr>
            <a:lvl2pPr marL="359788" indent="0">
              <a:buNone/>
              <a:defRPr sz="2268"/>
            </a:lvl2pPr>
            <a:lvl3pPr marL="719569" indent="0">
              <a:buNone/>
              <a:defRPr sz="2006"/>
            </a:lvl3pPr>
            <a:lvl4pPr marL="1079351" indent="0">
              <a:buNone/>
              <a:defRPr sz="1745"/>
            </a:lvl4pPr>
            <a:lvl5pPr marL="1439131" indent="0">
              <a:buNone/>
              <a:defRPr sz="1745"/>
            </a:lvl5pPr>
            <a:lvl6pPr marL="1798943" indent="0">
              <a:buNone/>
              <a:defRPr sz="1745"/>
            </a:lvl6pPr>
            <a:lvl7pPr marL="2158706" indent="0">
              <a:buNone/>
              <a:defRPr sz="1745"/>
            </a:lvl7pPr>
            <a:lvl8pPr marL="2518484" indent="0">
              <a:buNone/>
              <a:defRPr sz="1745"/>
            </a:lvl8pPr>
            <a:lvl9pPr marL="2878266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69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59788" indent="0">
              <a:buNone/>
              <a:defRPr sz="960"/>
            </a:lvl2pPr>
            <a:lvl3pPr marL="719569" indent="0">
              <a:buNone/>
              <a:defRPr sz="872"/>
            </a:lvl3pPr>
            <a:lvl4pPr marL="1079351" indent="0">
              <a:buNone/>
              <a:defRPr sz="872"/>
            </a:lvl4pPr>
            <a:lvl5pPr marL="1439131" indent="0">
              <a:buNone/>
              <a:defRPr sz="872"/>
            </a:lvl5pPr>
            <a:lvl6pPr marL="1798943" indent="0">
              <a:buNone/>
              <a:defRPr sz="872"/>
            </a:lvl6pPr>
            <a:lvl7pPr marL="2158706" indent="0">
              <a:buNone/>
              <a:defRPr sz="872"/>
            </a:lvl7pPr>
            <a:lvl8pPr marL="2518484" indent="0">
              <a:buNone/>
              <a:defRPr sz="872"/>
            </a:lvl8pPr>
            <a:lvl9pPr marL="2878266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B707-64B5-4D3E-85D3-F1BCA370FBC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30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7C9D-BAB8-4BF1-AA17-E4E3842740D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4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00002" y="99290"/>
            <a:ext cx="636464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290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C7EF-89BE-4EEA-BC42-D58D22BEC9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98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130296"/>
            <a:ext cx="7776688" cy="5531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221" y="1539141"/>
            <a:ext cx="8135333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97FD-E91B-4EF2-B947-B1C4E0210E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95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182" y="445687"/>
            <a:ext cx="7344649" cy="674032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32" y="5392751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307" y="5901824"/>
            <a:ext cx="2736242" cy="450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804"/>
            <a:ext cx="2016178" cy="22200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E902-E906-42C8-8EE8-6CEC8244D4C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7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221" y="99290"/>
            <a:ext cx="8135333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8559-B818-41D9-8B8F-3AF85D2F6AC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7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162" y="130296"/>
            <a:ext cx="7776688" cy="55310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25" y="1539057"/>
            <a:ext cx="4000507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66" y="1539057"/>
            <a:ext cx="4001893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25" y="3949620"/>
            <a:ext cx="4000507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66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267-0358-43FE-B437-D9D8ED39308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71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9C14-9221-41DB-93D6-2508571EDB8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1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870" y="4164494"/>
            <a:ext cx="7344649" cy="606962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870" y="2746600"/>
            <a:ext cx="7344649" cy="1417539"/>
          </a:xfrm>
        </p:spPr>
        <p:txBody>
          <a:bodyPr anchor="b"/>
          <a:lstStyle>
            <a:lvl1pPr marL="0" indent="0">
              <a:buNone/>
              <a:defRPr sz="1745"/>
            </a:lvl1pPr>
            <a:lvl2pPr marL="360324" indent="0">
              <a:buNone/>
              <a:defRPr sz="1570"/>
            </a:lvl2pPr>
            <a:lvl3pPr marL="720646" indent="0">
              <a:buNone/>
              <a:defRPr sz="1308"/>
            </a:lvl3pPr>
            <a:lvl4pPr marL="1080965" indent="0">
              <a:buNone/>
              <a:defRPr sz="1308"/>
            </a:lvl4pPr>
            <a:lvl5pPr marL="1441284" indent="0">
              <a:buNone/>
              <a:defRPr sz="1308"/>
            </a:lvl5pPr>
            <a:lvl6pPr marL="1801628" indent="0">
              <a:buNone/>
              <a:defRPr sz="1308"/>
            </a:lvl6pPr>
            <a:lvl7pPr marL="2161934" indent="0">
              <a:buNone/>
              <a:defRPr sz="1308"/>
            </a:lvl7pPr>
            <a:lvl8pPr marL="2522254" indent="0">
              <a:buNone/>
              <a:defRPr sz="1308"/>
            </a:lvl8pPr>
            <a:lvl9pPr marL="2882587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DC16-3827-494C-A76C-C02C86A2B25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8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325" y="1539141"/>
            <a:ext cx="4000509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610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678D-503B-49A8-AE26-1F325E120BD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523146"/>
            <a:ext cx="7776688" cy="55322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83" y="1450543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60324" indent="0">
              <a:buNone/>
              <a:defRPr sz="1745" b="1"/>
            </a:lvl2pPr>
            <a:lvl3pPr marL="720646" indent="0">
              <a:buNone/>
              <a:defRPr sz="1570" b="1"/>
            </a:lvl3pPr>
            <a:lvl4pPr marL="1080965" indent="0">
              <a:buNone/>
              <a:defRPr sz="1308" b="1"/>
            </a:lvl4pPr>
            <a:lvl5pPr marL="1441284" indent="0">
              <a:buNone/>
              <a:defRPr sz="1308" b="1"/>
            </a:lvl5pPr>
            <a:lvl6pPr marL="1801628" indent="0">
              <a:buNone/>
              <a:defRPr sz="1308" b="1"/>
            </a:lvl6pPr>
            <a:lvl7pPr marL="2161934" indent="0">
              <a:buNone/>
              <a:defRPr sz="1308" b="1"/>
            </a:lvl7pPr>
            <a:lvl8pPr marL="2522254" indent="0">
              <a:buNone/>
              <a:defRPr sz="1308" b="1"/>
            </a:lvl8pPr>
            <a:lvl9pPr marL="2882587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83" y="2055061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187" y="1450543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60324" indent="0">
              <a:buNone/>
              <a:defRPr sz="1745" b="1"/>
            </a:lvl2pPr>
            <a:lvl3pPr marL="720646" indent="0">
              <a:buNone/>
              <a:defRPr sz="1570" b="1"/>
            </a:lvl3pPr>
            <a:lvl4pPr marL="1080965" indent="0">
              <a:buNone/>
              <a:defRPr sz="1308" b="1"/>
            </a:lvl4pPr>
            <a:lvl5pPr marL="1441284" indent="0">
              <a:buNone/>
              <a:defRPr sz="1308" b="1"/>
            </a:lvl5pPr>
            <a:lvl6pPr marL="1801628" indent="0">
              <a:buNone/>
              <a:defRPr sz="1308" b="1"/>
            </a:lvl6pPr>
            <a:lvl7pPr marL="2161934" indent="0">
              <a:buNone/>
              <a:defRPr sz="1308" b="1"/>
            </a:lvl7pPr>
            <a:lvl8pPr marL="2522254" indent="0">
              <a:buNone/>
              <a:defRPr sz="1308" b="1"/>
            </a:lvl8pPr>
            <a:lvl9pPr marL="2882587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187" y="2055061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3CBE-F810-42E6-A176-DEFAF259D77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8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9C14-9221-41DB-93D6-2508571EDB8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9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911E-7102-45D1-83DF-4319E0CE59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8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CB6C-A42E-4D5A-96E1-96BE8052AFE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6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13" y="1004392"/>
            <a:ext cx="2842867" cy="351956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995" y="258134"/>
            <a:ext cx="4829968" cy="5530651"/>
          </a:xfrm>
        </p:spPr>
        <p:txBody>
          <a:bodyPr/>
          <a:lstStyle>
            <a:lvl1pPr>
              <a:defRPr sz="2617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113" y="1356040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60324" indent="0">
              <a:buNone/>
              <a:defRPr sz="960"/>
            </a:lvl2pPr>
            <a:lvl3pPr marL="720646" indent="0">
              <a:buNone/>
              <a:defRPr sz="872"/>
            </a:lvl3pPr>
            <a:lvl4pPr marL="1080965" indent="0">
              <a:buNone/>
              <a:defRPr sz="872"/>
            </a:lvl4pPr>
            <a:lvl5pPr marL="1441284" indent="0">
              <a:buNone/>
              <a:defRPr sz="872"/>
            </a:lvl5pPr>
            <a:lvl6pPr marL="1801628" indent="0">
              <a:buNone/>
              <a:defRPr sz="872"/>
            </a:lvl6pPr>
            <a:lvl7pPr marL="2161934" indent="0">
              <a:buNone/>
              <a:defRPr sz="872"/>
            </a:lvl7pPr>
            <a:lvl8pPr marL="2522254" indent="0">
              <a:buNone/>
              <a:defRPr sz="872"/>
            </a:lvl8pPr>
            <a:lvl9pPr marL="2882587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74B0-08B8-4FBD-A9EC-2D8A88E01D5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3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9995"/>
            <a:ext cx="5184458" cy="351956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617"/>
            </a:lvl1pPr>
            <a:lvl2pPr marL="360324" indent="0">
              <a:buNone/>
              <a:defRPr sz="2268"/>
            </a:lvl2pPr>
            <a:lvl3pPr marL="720646" indent="0">
              <a:buNone/>
              <a:defRPr sz="2006"/>
            </a:lvl3pPr>
            <a:lvl4pPr marL="1080965" indent="0">
              <a:buNone/>
              <a:defRPr sz="1745"/>
            </a:lvl4pPr>
            <a:lvl5pPr marL="1441284" indent="0">
              <a:buNone/>
              <a:defRPr sz="1745"/>
            </a:lvl5pPr>
            <a:lvl6pPr marL="1801628" indent="0">
              <a:buNone/>
              <a:defRPr sz="1745"/>
            </a:lvl6pPr>
            <a:lvl7pPr marL="2161934" indent="0">
              <a:buNone/>
              <a:defRPr sz="1745"/>
            </a:lvl7pPr>
            <a:lvl8pPr marL="2522254" indent="0">
              <a:buNone/>
              <a:defRPr sz="1745"/>
            </a:lvl8pPr>
            <a:lvl9pPr marL="2882587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69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60324" indent="0">
              <a:buNone/>
              <a:defRPr sz="960"/>
            </a:lvl2pPr>
            <a:lvl3pPr marL="720646" indent="0">
              <a:buNone/>
              <a:defRPr sz="872"/>
            </a:lvl3pPr>
            <a:lvl4pPr marL="1080965" indent="0">
              <a:buNone/>
              <a:defRPr sz="872"/>
            </a:lvl4pPr>
            <a:lvl5pPr marL="1441284" indent="0">
              <a:buNone/>
              <a:defRPr sz="872"/>
            </a:lvl5pPr>
            <a:lvl6pPr marL="1801628" indent="0">
              <a:buNone/>
              <a:defRPr sz="872"/>
            </a:lvl6pPr>
            <a:lvl7pPr marL="2161934" indent="0">
              <a:buNone/>
              <a:defRPr sz="872"/>
            </a:lvl7pPr>
            <a:lvl8pPr marL="2522254" indent="0">
              <a:buNone/>
              <a:defRPr sz="872"/>
            </a:lvl8pPr>
            <a:lvl9pPr marL="2882587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B707-64B5-4D3E-85D3-F1BCA370FBC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5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7C9D-BAB8-4BF1-AA17-E4E3842740D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99903" y="99469"/>
            <a:ext cx="636711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469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C7EF-89BE-4EEA-BC42-D58D22BEC9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6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130068"/>
            <a:ext cx="7776688" cy="55322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31" y="1539141"/>
            <a:ext cx="8135333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97FD-E91B-4EF2-B947-B1C4E0210E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31" y="99469"/>
            <a:ext cx="8135333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8559-B818-41D9-8B8F-3AF85D2F6AC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9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162" y="130068"/>
            <a:ext cx="7776688" cy="55322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325" y="1539180"/>
            <a:ext cx="4000509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610" y="1539180"/>
            <a:ext cx="4001893" cy="22665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325" y="3949620"/>
            <a:ext cx="4000509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610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267-0358-43FE-B437-D9D8ED39308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9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50052"/>
            <a:ext cx="7344649" cy="664778"/>
          </a:xfrm>
        </p:spPr>
        <p:txBody>
          <a:bodyPr/>
          <a:lstStyle>
            <a:lvl1pPr>
              <a:defRPr sz="375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182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59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4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B5D92-B47A-4526-B642-EA627A6640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59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870" y="4164354"/>
            <a:ext cx="7344649" cy="606835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870" y="2746581"/>
            <a:ext cx="7344649" cy="1417539"/>
          </a:xfrm>
        </p:spPr>
        <p:txBody>
          <a:bodyPr anchor="b"/>
          <a:lstStyle>
            <a:lvl1pPr marL="0" indent="0">
              <a:buNone/>
              <a:defRPr sz="1745"/>
            </a:lvl1pPr>
            <a:lvl2pPr marL="359788" indent="0">
              <a:buNone/>
              <a:defRPr sz="1570"/>
            </a:lvl2pPr>
            <a:lvl3pPr marL="719569" indent="0">
              <a:buNone/>
              <a:defRPr sz="1308"/>
            </a:lvl3pPr>
            <a:lvl4pPr marL="1079351" indent="0">
              <a:buNone/>
              <a:defRPr sz="1308"/>
            </a:lvl4pPr>
            <a:lvl5pPr marL="1439131" indent="0">
              <a:buNone/>
              <a:defRPr sz="1308"/>
            </a:lvl5pPr>
            <a:lvl6pPr marL="1798943" indent="0">
              <a:buNone/>
              <a:defRPr sz="1308"/>
            </a:lvl6pPr>
            <a:lvl7pPr marL="2158706" indent="0">
              <a:buNone/>
              <a:defRPr sz="1308"/>
            </a:lvl7pPr>
            <a:lvl8pPr marL="2518484" indent="0">
              <a:buNone/>
              <a:defRPr sz="1308"/>
            </a:lvl8pPr>
            <a:lvl9pPr marL="2878266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DC16-3827-494C-A76C-C02C86A2B25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98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D00FB-C56A-4D78-B7F6-FEC83223A2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89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331"/>
            <a:ext cx="7344649" cy="611110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78123" indent="0">
              <a:buNone/>
              <a:defRPr sz="1570"/>
            </a:lvl2pPr>
            <a:lvl3pPr marL="756247" indent="0">
              <a:buNone/>
              <a:defRPr sz="1308"/>
            </a:lvl3pPr>
            <a:lvl4pPr marL="1134376" indent="0">
              <a:buNone/>
              <a:defRPr sz="1308"/>
            </a:lvl4pPr>
            <a:lvl5pPr marL="1512497" indent="0">
              <a:buNone/>
              <a:defRPr sz="1308"/>
            </a:lvl5pPr>
            <a:lvl6pPr marL="1890625" indent="0">
              <a:buNone/>
              <a:defRPr sz="1308"/>
            </a:lvl6pPr>
            <a:lvl7pPr marL="2268742" indent="0">
              <a:buNone/>
              <a:defRPr sz="1308"/>
            </a:lvl7pPr>
            <a:lvl8pPr marL="2646868" indent="0">
              <a:buNone/>
              <a:defRPr sz="1308"/>
            </a:lvl8pPr>
            <a:lvl9pPr marL="3024992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DD3C-3E2C-4150-B77F-DFA19AE50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0740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18" y="1539141"/>
            <a:ext cx="4000507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3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BC5A-36EF-4D04-A4DB-1A8E81D4E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8744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20921"/>
            <a:ext cx="7776687" cy="55737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4" y="1450541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78123" indent="0">
              <a:buNone/>
              <a:defRPr sz="1745" b="1"/>
            </a:lvl2pPr>
            <a:lvl3pPr marL="756247" indent="0">
              <a:buNone/>
              <a:defRPr sz="1570" b="1"/>
            </a:lvl3pPr>
            <a:lvl4pPr marL="1134376" indent="0">
              <a:buNone/>
              <a:defRPr sz="1308" b="1"/>
            </a:lvl4pPr>
            <a:lvl5pPr marL="1512497" indent="0">
              <a:buNone/>
              <a:defRPr sz="1308" b="1"/>
            </a:lvl5pPr>
            <a:lvl6pPr marL="1890625" indent="0">
              <a:buNone/>
              <a:defRPr sz="1308" b="1"/>
            </a:lvl6pPr>
            <a:lvl7pPr marL="2268742" indent="0">
              <a:buNone/>
              <a:defRPr sz="1308" b="1"/>
            </a:lvl7pPr>
            <a:lvl8pPr marL="2646868" indent="0">
              <a:buNone/>
              <a:defRPr sz="1308" b="1"/>
            </a:lvl8pPr>
            <a:lvl9pPr marL="3024992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4" y="2055066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051" y="1450541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78123" indent="0">
              <a:buNone/>
              <a:defRPr sz="1745" b="1"/>
            </a:lvl2pPr>
            <a:lvl3pPr marL="756247" indent="0">
              <a:buNone/>
              <a:defRPr sz="1570" b="1"/>
            </a:lvl3pPr>
            <a:lvl4pPr marL="1134376" indent="0">
              <a:buNone/>
              <a:defRPr sz="1308" b="1"/>
            </a:lvl4pPr>
            <a:lvl5pPr marL="1512497" indent="0">
              <a:buNone/>
              <a:defRPr sz="1308" b="1"/>
            </a:lvl5pPr>
            <a:lvl6pPr marL="1890625" indent="0">
              <a:buNone/>
              <a:defRPr sz="1308" b="1"/>
            </a:lvl6pPr>
            <a:lvl7pPr marL="2268742" indent="0">
              <a:buNone/>
              <a:defRPr sz="1308" b="1"/>
            </a:lvl7pPr>
            <a:lvl8pPr marL="2646868" indent="0">
              <a:buNone/>
              <a:defRPr sz="1308" b="1"/>
            </a:lvl8pPr>
            <a:lvl9pPr marL="3024992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051" y="2055066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645D-B693-448E-9B25-EEC75ACE01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91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6507A-5AC5-4960-BF0E-0A9B0B345E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051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8417-3E94-4D79-83BE-59E80A2F3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7104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9993"/>
            <a:ext cx="2842867" cy="3561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894" y="258039"/>
            <a:ext cx="4829966" cy="5530650"/>
          </a:xfrm>
        </p:spPr>
        <p:txBody>
          <a:bodyPr/>
          <a:lstStyle>
            <a:lvl1pPr>
              <a:defRPr sz="2704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78123" indent="0">
              <a:buNone/>
              <a:defRPr sz="960"/>
            </a:lvl2pPr>
            <a:lvl3pPr marL="756247" indent="0">
              <a:buNone/>
              <a:defRPr sz="872"/>
            </a:lvl3pPr>
            <a:lvl4pPr marL="1134376" indent="0">
              <a:buNone/>
              <a:defRPr sz="872"/>
            </a:lvl4pPr>
            <a:lvl5pPr marL="1512497" indent="0">
              <a:buNone/>
              <a:defRPr sz="872"/>
            </a:lvl5pPr>
            <a:lvl6pPr marL="1890625" indent="0">
              <a:buNone/>
              <a:defRPr sz="872"/>
            </a:lvl6pPr>
            <a:lvl7pPr marL="2268742" indent="0">
              <a:buNone/>
              <a:defRPr sz="872"/>
            </a:lvl7pPr>
            <a:lvl8pPr marL="2646868" indent="0">
              <a:buNone/>
              <a:defRPr sz="872"/>
            </a:lvl8pPr>
            <a:lvl9pPr marL="3024992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F6AF0-22C9-4E39-B903-4B991C7DF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4366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5594"/>
            <a:ext cx="5184458" cy="3561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04"/>
            </a:lvl1pPr>
            <a:lvl2pPr marL="378123" indent="0">
              <a:buNone/>
              <a:defRPr sz="2268"/>
            </a:lvl2pPr>
            <a:lvl3pPr marL="756247" indent="0">
              <a:buNone/>
              <a:defRPr sz="2006"/>
            </a:lvl3pPr>
            <a:lvl4pPr marL="1134376" indent="0">
              <a:buNone/>
              <a:defRPr sz="1745"/>
            </a:lvl4pPr>
            <a:lvl5pPr marL="1512497" indent="0">
              <a:buNone/>
              <a:defRPr sz="1745"/>
            </a:lvl5pPr>
            <a:lvl6pPr marL="1890625" indent="0">
              <a:buNone/>
              <a:defRPr sz="1745"/>
            </a:lvl6pPr>
            <a:lvl7pPr marL="2268742" indent="0">
              <a:buNone/>
              <a:defRPr sz="1745"/>
            </a:lvl7pPr>
            <a:lvl8pPr marL="2646868" indent="0">
              <a:buNone/>
              <a:defRPr sz="1745"/>
            </a:lvl8pPr>
            <a:lvl9pPr marL="3024992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78123" indent="0">
              <a:buNone/>
              <a:defRPr sz="960"/>
            </a:lvl2pPr>
            <a:lvl3pPr marL="756247" indent="0">
              <a:buNone/>
              <a:defRPr sz="872"/>
            </a:lvl3pPr>
            <a:lvl4pPr marL="1134376" indent="0">
              <a:buNone/>
              <a:defRPr sz="872"/>
            </a:lvl4pPr>
            <a:lvl5pPr marL="1512497" indent="0">
              <a:buNone/>
              <a:defRPr sz="872"/>
            </a:lvl5pPr>
            <a:lvl6pPr marL="1890625" indent="0">
              <a:buNone/>
              <a:defRPr sz="872"/>
            </a:lvl6pPr>
            <a:lvl7pPr marL="2268742" indent="0">
              <a:buNone/>
              <a:defRPr sz="872"/>
            </a:lvl7pPr>
            <a:lvl8pPr marL="2646868" indent="0">
              <a:buNone/>
              <a:defRPr sz="872"/>
            </a:lvl8pPr>
            <a:lvl9pPr marL="3024992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FCE64-95D4-48B1-BFD9-E1246CD804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750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7E1C2-4041-432E-B303-111C1BA658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6836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95663" y="99371"/>
            <a:ext cx="644916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71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306F6-3A95-4F5D-81AE-9C2E58165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49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25" y="1539141"/>
            <a:ext cx="4000507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66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678D-503B-49A8-AE26-1F325E120BD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98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27884"/>
            <a:ext cx="7776687" cy="5573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20" y="153914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08CC-1DA5-447B-ABDF-2247CD43E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2895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20" y="99371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C972-8C3E-4F8D-BF17-26B71F27E0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05587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27884"/>
            <a:ext cx="7776687" cy="55737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18" y="1539071"/>
            <a:ext cx="4000507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3" y="1539071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18" y="3949620"/>
            <a:ext cx="4000507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3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E559-889E-4B48-9E13-C8BD218275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798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50106"/>
            <a:ext cx="7344649" cy="664871"/>
          </a:xfrm>
        </p:spPr>
        <p:txBody>
          <a:bodyPr/>
          <a:lstStyle>
            <a:lvl1pPr>
              <a:defRPr sz="375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176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60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8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FA20-FBD6-4D06-903B-B47B4E6C77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07300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0C70-F065-4E21-BC02-3F7D29CA5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4521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254"/>
            <a:ext cx="7344649" cy="611203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78534" indent="0">
              <a:buNone/>
              <a:defRPr sz="1570"/>
            </a:lvl2pPr>
            <a:lvl3pPr marL="757070" indent="0">
              <a:buNone/>
              <a:defRPr sz="1308"/>
            </a:lvl3pPr>
            <a:lvl4pPr marL="1135601" indent="0">
              <a:buNone/>
              <a:defRPr sz="1308"/>
            </a:lvl4pPr>
            <a:lvl5pPr marL="1514126" indent="0">
              <a:buNone/>
              <a:defRPr sz="1308"/>
            </a:lvl5pPr>
            <a:lvl6pPr marL="1892675" indent="0">
              <a:buNone/>
              <a:defRPr sz="1308"/>
            </a:lvl6pPr>
            <a:lvl7pPr marL="2271195" indent="0">
              <a:buNone/>
              <a:defRPr sz="1308"/>
            </a:lvl7pPr>
            <a:lvl8pPr marL="2649733" indent="0">
              <a:buNone/>
              <a:defRPr sz="1308"/>
            </a:lvl8pPr>
            <a:lvl9pPr marL="3028271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CE07-EBBE-4B3F-8BFA-C4A33C083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00314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18" y="1539141"/>
            <a:ext cx="4000507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3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276B-6D92-4376-B9E8-C845B90871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9405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21153"/>
            <a:ext cx="7776687" cy="55747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4" y="1450541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78534" indent="0">
              <a:buNone/>
              <a:defRPr sz="1745" b="1"/>
            </a:lvl2pPr>
            <a:lvl3pPr marL="757070" indent="0">
              <a:buNone/>
              <a:defRPr sz="1570" b="1"/>
            </a:lvl3pPr>
            <a:lvl4pPr marL="1135601" indent="0">
              <a:buNone/>
              <a:defRPr sz="1308" b="1"/>
            </a:lvl4pPr>
            <a:lvl5pPr marL="1514126" indent="0">
              <a:buNone/>
              <a:defRPr sz="1308" b="1"/>
            </a:lvl5pPr>
            <a:lvl6pPr marL="1892675" indent="0">
              <a:buNone/>
              <a:defRPr sz="1308" b="1"/>
            </a:lvl6pPr>
            <a:lvl7pPr marL="2271195" indent="0">
              <a:buNone/>
              <a:defRPr sz="1308" b="1"/>
            </a:lvl7pPr>
            <a:lvl8pPr marL="2649733" indent="0">
              <a:buNone/>
              <a:defRPr sz="1308" b="1"/>
            </a:lvl8pPr>
            <a:lvl9pPr marL="3028271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4" y="2055066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046" y="1450541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78534" indent="0">
              <a:buNone/>
              <a:defRPr sz="1745" b="1"/>
            </a:lvl2pPr>
            <a:lvl3pPr marL="757070" indent="0">
              <a:buNone/>
              <a:defRPr sz="1570" b="1"/>
            </a:lvl3pPr>
            <a:lvl4pPr marL="1135601" indent="0">
              <a:buNone/>
              <a:defRPr sz="1308" b="1"/>
            </a:lvl4pPr>
            <a:lvl5pPr marL="1514126" indent="0">
              <a:buNone/>
              <a:defRPr sz="1308" b="1"/>
            </a:lvl5pPr>
            <a:lvl6pPr marL="1892675" indent="0">
              <a:buNone/>
              <a:defRPr sz="1308" b="1"/>
            </a:lvl6pPr>
            <a:lvl7pPr marL="2271195" indent="0">
              <a:buNone/>
              <a:defRPr sz="1308" b="1"/>
            </a:lvl7pPr>
            <a:lvl8pPr marL="2649733" indent="0">
              <a:buNone/>
              <a:defRPr sz="1308" b="1"/>
            </a:lvl8pPr>
            <a:lvl9pPr marL="3028271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046" y="2055066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F466-6E7F-4E1B-8F2C-367FE4BF7A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35274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DEE1-567C-4D68-9FB1-62ED2E637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1866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25E3-0DCD-4E20-BFDD-31F751EB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930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62" y="523384"/>
            <a:ext cx="7776688" cy="55310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4" y="1450543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59788" indent="0">
              <a:buNone/>
              <a:defRPr sz="1745" b="1"/>
            </a:lvl2pPr>
            <a:lvl3pPr marL="719569" indent="0">
              <a:buNone/>
              <a:defRPr sz="1570" b="1"/>
            </a:lvl3pPr>
            <a:lvl4pPr marL="1079351" indent="0">
              <a:buNone/>
              <a:defRPr sz="1308" b="1"/>
            </a:lvl4pPr>
            <a:lvl5pPr marL="1439131" indent="0">
              <a:buNone/>
              <a:defRPr sz="1308" b="1"/>
            </a:lvl5pPr>
            <a:lvl6pPr marL="1798943" indent="0">
              <a:buNone/>
              <a:defRPr sz="1308" b="1"/>
            </a:lvl6pPr>
            <a:lvl7pPr marL="2158706" indent="0">
              <a:buNone/>
              <a:defRPr sz="1308" b="1"/>
            </a:lvl7pPr>
            <a:lvl8pPr marL="2518484" indent="0">
              <a:buNone/>
              <a:defRPr sz="1308" b="1"/>
            </a:lvl8pPr>
            <a:lvl9pPr marL="2878266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4" y="2055061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90183" y="1450543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59788" indent="0">
              <a:buNone/>
              <a:defRPr sz="1745" b="1"/>
            </a:lvl2pPr>
            <a:lvl3pPr marL="719569" indent="0">
              <a:buNone/>
              <a:defRPr sz="1570" b="1"/>
            </a:lvl3pPr>
            <a:lvl4pPr marL="1079351" indent="0">
              <a:buNone/>
              <a:defRPr sz="1308" b="1"/>
            </a:lvl4pPr>
            <a:lvl5pPr marL="1439131" indent="0">
              <a:buNone/>
              <a:defRPr sz="1308" b="1"/>
            </a:lvl5pPr>
            <a:lvl6pPr marL="1798943" indent="0">
              <a:buNone/>
              <a:defRPr sz="1308" b="1"/>
            </a:lvl6pPr>
            <a:lvl7pPr marL="2158706" indent="0">
              <a:buNone/>
              <a:defRPr sz="1308" b="1"/>
            </a:lvl7pPr>
            <a:lvl8pPr marL="2518484" indent="0">
              <a:buNone/>
              <a:defRPr sz="1308" b="1"/>
            </a:lvl8pPr>
            <a:lvl9pPr marL="2878266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90183" y="2055061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3CBE-F810-42E6-A176-DEFAF259D77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9950"/>
            <a:ext cx="2842867" cy="356197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894" y="258039"/>
            <a:ext cx="4829966" cy="5530650"/>
          </a:xfrm>
        </p:spPr>
        <p:txBody>
          <a:bodyPr/>
          <a:lstStyle>
            <a:lvl1pPr>
              <a:defRPr sz="2704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78534" indent="0">
              <a:buNone/>
              <a:defRPr sz="960"/>
            </a:lvl2pPr>
            <a:lvl3pPr marL="757070" indent="0">
              <a:buNone/>
              <a:defRPr sz="872"/>
            </a:lvl3pPr>
            <a:lvl4pPr marL="1135601" indent="0">
              <a:buNone/>
              <a:defRPr sz="872"/>
            </a:lvl4pPr>
            <a:lvl5pPr marL="1514126" indent="0">
              <a:buNone/>
              <a:defRPr sz="872"/>
            </a:lvl5pPr>
            <a:lvl6pPr marL="1892675" indent="0">
              <a:buNone/>
              <a:defRPr sz="872"/>
            </a:lvl6pPr>
            <a:lvl7pPr marL="2271195" indent="0">
              <a:buNone/>
              <a:defRPr sz="872"/>
            </a:lvl7pPr>
            <a:lvl8pPr marL="2649733" indent="0">
              <a:buNone/>
              <a:defRPr sz="872"/>
            </a:lvl8pPr>
            <a:lvl9pPr marL="3028271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678E-9FAC-462B-BA43-3459065A2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18276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5565"/>
            <a:ext cx="5184458" cy="356197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04"/>
            </a:lvl1pPr>
            <a:lvl2pPr marL="378534" indent="0">
              <a:buNone/>
              <a:defRPr sz="2268"/>
            </a:lvl2pPr>
            <a:lvl3pPr marL="757070" indent="0">
              <a:buNone/>
              <a:defRPr sz="2006"/>
            </a:lvl3pPr>
            <a:lvl4pPr marL="1135601" indent="0">
              <a:buNone/>
              <a:defRPr sz="1745"/>
            </a:lvl4pPr>
            <a:lvl5pPr marL="1514126" indent="0">
              <a:buNone/>
              <a:defRPr sz="1745"/>
            </a:lvl5pPr>
            <a:lvl6pPr marL="1892675" indent="0">
              <a:buNone/>
              <a:defRPr sz="1745"/>
            </a:lvl6pPr>
            <a:lvl7pPr marL="2271195" indent="0">
              <a:buNone/>
              <a:defRPr sz="1745"/>
            </a:lvl7pPr>
            <a:lvl8pPr marL="2649733" indent="0">
              <a:buNone/>
              <a:defRPr sz="1745"/>
            </a:lvl8pPr>
            <a:lvl9pPr marL="3028271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78534" indent="0">
              <a:buNone/>
              <a:defRPr sz="960"/>
            </a:lvl2pPr>
            <a:lvl3pPr marL="757070" indent="0">
              <a:buNone/>
              <a:defRPr sz="872"/>
            </a:lvl3pPr>
            <a:lvl4pPr marL="1135601" indent="0">
              <a:buNone/>
              <a:defRPr sz="872"/>
            </a:lvl4pPr>
            <a:lvl5pPr marL="1514126" indent="0">
              <a:buNone/>
              <a:defRPr sz="872"/>
            </a:lvl5pPr>
            <a:lvl6pPr marL="1892675" indent="0">
              <a:buNone/>
              <a:defRPr sz="872"/>
            </a:lvl6pPr>
            <a:lvl7pPr marL="2271195" indent="0">
              <a:buNone/>
              <a:defRPr sz="872"/>
            </a:lvl7pPr>
            <a:lvl8pPr marL="2649733" indent="0">
              <a:buNone/>
              <a:defRPr sz="872"/>
            </a:lvl8pPr>
            <a:lvl9pPr marL="3028271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3A3F-433D-4354-BB3C-899DFDBF0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8974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DF55-35B9-4159-9F2B-9FE753D61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9940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95608" y="99371"/>
            <a:ext cx="645106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71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32AD-A3ED-468D-967C-5D24F0D0A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23645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28114"/>
            <a:ext cx="7776687" cy="5574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20" y="153914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1B71-B243-40BA-A7C2-EDA8C2410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0150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20" y="99371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C6A4-9305-4CD9-90A5-D45EF6BEE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3122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28114"/>
            <a:ext cx="7776687" cy="55747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18" y="1539071"/>
            <a:ext cx="4000507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3" y="1539071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18" y="3949620"/>
            <a:ext cx="4000507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3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0317-7721-4B05-AF0B-9E098CC54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22203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49568"/>
            <a:ext cx="7344649" cy="665525"/>
          </a:xfrm>
        </p:spPr>
        <p:txBody>
          <a:bodyPr/>
          <a:lstStyle>
            <a:lvl1pPr>
              <a:defRPr sz="375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174" y="5392024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6" y="5901159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4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E902-E906-42C8-8EE8-6CEC8244D4C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80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9C14-9221-41DB-93D6-2508571EDB8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758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85" y="4164160"/>
            <a:ext cx="7344649" cy="611857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85" y="2746586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81373" indent="0">
              <a:buNone/>
              <a:defRPr sz="1570"/>
            </a:lvl2pPr>
            <a:lvl3pPr marL="762748" indent="0">
              <a:buNone/>
              <a:defRPr sz="1308"/>
            </a:lvl3pPr>
            <a:lvl4pPr marL="1144110" indent="0">
              <a:buNone/>
              <a:defRPr sz="1308"/>
            </a:lvl4pPr>
            <a:lvl5pPr marL="1525491" indent="0">
              <a:buNone/>
              <a:defRPr sz="1308"/>
            </a:lvl5pPr>
            <a:lvl6pPr marL="1906870" indent="0">
              <a:buNone/>
              <a:defRPr sz="1308"/>
            </a:lvl6pPr>
            <a:lvl7pPr marL="2288238" indent="0">
              <a:buNone/>
              <a:defRPr sz="1308"/>
            </a:lvl7pPr>
            <a:lvl8pPr marL="2669605" indent="0">
              <a:buNone/>
              <a:defRPr sz="1308"/>
            </a:lvl8pPr>
            <a:lvl9pPr marL="3050985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DC16-3827-494C-A76C-C02C86A2B25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911E-7102-45D1-83DF-4319E0CE59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5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18" y="1539141"/>
            <a:ext cx="4000507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3" y="1539141"/>
            <a:ext cx="4001893" cy="467712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678D-503B-49A8-AE26-1F325E120BD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621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39" y="520640"/>
            <a:ext cx="7776687" cy="5581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4" y="1450541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81373" indent="0">
              <a:buNone/>
              <a:defRPr sz="1745" b="1"/>
            </a:lvl2pPr>
            <a:lvl3pPr marL="762748" indent="0">
              <a:buNone/>
              <a:defRPr sz="1570" b="1"/>
            </a:lvl3pPr>
            <a:lvl4pPr marL="1144110" indent="0">
              <a:buNone/>
              <a:defRPr sz="1308" b="1"/>
            </a:lvl4pPr>
            <a:lvl5pPr marL="1525491" indent="0">
              <a:buNone/>
              <a:defRPr sz="1308" b="1"/>
            </a:lvl5pPr>
            <a:lvl6pPr marL="1906870" indent="0">
              <a:buNone/>
              <a:defRPr sz="1308" b="1"/>
            </a:lvl6pPr>
            <a:lvl7pPr marL="2288238" indent="0">
              <a:buNone/>
              <a:defRPr sz="1308" b="1"/>
            </a:lvl7pPr>
            <a:lvl8pPr marL="2669605" indent="0">
              <a:buNone/>
              <a:defRPr sz="1308" b="1"/>
            </a:lvl8pPr>
            <a:lvl9pPr marL="3050985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4" y="2055061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89926" y="1450541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81373" indent="0">
              <a:buNone/>
              <a:defRPr sz="1745" b="1"/>
            </a:lvl2pPr>
            <a:lvl3pPr marL="762748" indent="0">
              <a:buNone/>
              <a:defRPr sz="1570" b="1"/>
            </a:lvl3pPr>
            <a:lvl4pPr marL="1144110" indent="0">
              <a:buNone/>
              <a:defRPr sz="1308" b="1"/>
            </a:lvl4pPr>
            <a:lvl5pPr marL="1525491" indent="0">
              <a:buNone/>
              <a:defRPr sz="1308" b="1"/>
            </a:lvl5pPr>
            <a:lvl6pPr marL="1906870" indent="0">
              <a:buNone/>
              <a:defRPr sz="1308" b="1"/>
            </a:lvl6pPr>
            <a:lvl7pPr marL="2288238" indent="0">
              <a:buNone/>
              <a:defRPr sz="1308" b="1"/>
            </a:lvl7pPr>
            <a:lvl8pPr marL="2669605" indent="0">
              <a:buNone/>
              <a:defRPr sz="1308" b="1"/>
            </a:lvl8pPr>
            <a:lvl9pPr marL="3050985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89926" y="2055061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3CBE-F810-42E6-A176-DEFAF259D77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573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911E-7102-45D1-83DF-4319E0CE59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026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CB6C-A42E-4D5A-96E1-96BE8052AFE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47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9281"/>
            <a:ext cx="2842867" cy="356851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851" y="258012"/>
            <a:ext cx="4829966" cy="5530650"/>
          </a:xfrm>
        </p:spPr>
        <p:txBody>
          <a:bodyPr/>
          <a:lstStyle>
            <a:lvl1pPr>
              <a:defRPr sz="2704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40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81373" indent="0">
              <a:buNone/>
              <a:defRPr sz="960"/>
            </a:lvl2pPr>
            <a:lvl3pPr marL="762748" indent="0">
              <a:buNone/>
              <a:defRPr sz="872"/>
            </a:lvl3pPr>
            <a:lvl4pPr marL="1144110" indent="0">
              <a:buNone/>
              <a:defRPr sz="872"/>
            </a:lvl4pPr>
            <a:lvl5pPr marL="1525491" indent="0">
              <a:buNone/>
              <a:defRPr sz="872"/>
            </a:lvl5pPr>
            <a:lvl6pPr marL="1906870" indent="0">
              <a:buNone/>
              <a:defRPr sz="872"/>
            </a:lvl6pPr>
            <a:lvl7pPr marL="2288238" indent="0">
              <a:buNone/>
              <a:defRPr sz="872"/>
            </a:lvl7pPr>
            <a:lvl8pPr marL="2669605" indent="0">
              <a:buNone/>
              <a:defRPr sz="872"/>
            </a:lvl8pPr>
            <a:lvl9pPr marL="3050985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74B0-08B8-4FBD-A9EC-2D8A88E01D5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015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4879"/>
            <a:ext cx="5184458" cy="356851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04"/>
            </a:lvl1pPr>
            <a:lvl2pPr marL="381373" indent="0">
              <a:buNone/>
              <a:defRPr sz="2268"/>
            </a:lvl2pPr>
            <a:lvl3pPr marL="762748" indent="0">
              <a:buNone/>
              <a:defRPr sz="2006"/>
            </a:lvl3pPr>
            <a:lvl4pPr marL="1144110" indent="0">
              <a:buNone/>
              <a:defRPr sz="1745"/>
            </a:lvl4pPr>
            <a:lvl5pPr marL="1525491" indent="0">
              <a:buNone/>
              <a:defRPr sz="1745"/>
            </a:lvl5pPr>
            <a:lvl6pPr marL="1906870" indent="0">
              <a:buNone/>
              <a:defRPr sz="1745"/>
            </a:lvl6pPr>
            <a:lvl7pPr marL="2288238" indent="0">
              <a:buNone/>
              <a:defRPr sz="1745"/>
            </a:lvl7pPr>
            <a:lvl8pPr marL="2669605" indent="0">
              <a:buNone/>
              <a:defRPr sz="1745"/>
            </a:lvl8pPr>
            <a:lvl9pPr marL="3050985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81373" indent="0">
              <a:buNone/>
              <a:defRPr sz="960"/>
            </a:lvl2pPr>
            <a:lvl3pPr marL="762748" indent="0">
              <a:buNone/>
              <a:defRPr sz="872"/>
            </a:lvl3pPr>
            <a:lvl4pPr marL="1144110" indent="0">
              <a:buNone/>
              <a:defRPr sz="872"/>
            </a:lvl4pPr>
            <a:lvl5pPr marL="1525491" indent="0">
              <a:buNone/>
              <a:defRPr sz="872"/>
            </a:lvl5pPr>
            <a:lvl6pPr marL="1906870" indent="0">
              <a:buNone/>
              <a:defRPr sz="872"/>
            </a:lvl6pPr>
            <a:lvl7pPr marL="2288238" indent="0">
              <a:buNone/>
              <a:defRPr sz="872"/>
            </a:lvl7pPr>
            <a:lvl8pPr marL="2669605" indent="0">
              <a:buNone/>
              <a:defRPr sz="872"/>
            </a:lvl8pPr>
            <a:lvl9pPr marL="3050985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B707-64B5-4D3E-85D3-F1BCA370FBC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28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7C9D-BAB8-4BF1-AA17-E4E3842740D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489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94961" y="99352"/>
            <a:ext cx="646425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52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C7EF-89BE-4EEA-BC42-D58D22BEC95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673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39" y="127629"/>
            <a:ext cx="7776687" cy="558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207" y="153914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97FD-E91B-4EF2-B947-B1C4E0210E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036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207" y="99352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8559-B818-41D9-8B8F-3AF85D2F6AC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7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5CB6C-A42E-4D5A-96E1-96BE8052AFE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62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39" y="127629"/>
            <a:ext cx="7776687" cy="5581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18" y="1539049"/>
            <a:ext cx="4000507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3" y="1539049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18" y="3949620"/>
            <a:ext cx="4000507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3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267-0358-43FE-B437-D9D8ED393086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092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8066" y="2013389"/>
            <a:ext cx="7344649" cy="13890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6115" y="3672113"/>
            <a:ext cx="6048534" cy="1656045"/>
          </a:xfrm>
        </p:spPr>
        <p:txBody>
          <a:bodyPr/>
          <a:lstStyle>
            <a:lvl1pPr marL="0" indent="0" algn="ctr">
              <a:buNone/>
              <a:defRPr/>
            </a:lvl1pPr>
            <a:lvl2pPr marL="385169" indent="0" algn="ctr">
              <a:buNone/>
              <a:defRPr/>
            </a:lvl2pPr>
            <a:lvl3pPr marL="770346" indent="0" algn="ctr">
              <a:buNone/>
              <a:defRPr/>
            </a:lvl3pPr>
            <a:lvl4pPr marL="1155521" indent="0" algn="ctr">
              <a:buNone/>
              <a:defRPr/>
            </a:lvl4pPr>
            <a:lvl5pPr marL="1540687" indent="0" algn="ctr">
              <a:buNone/>
              <a:defRPr/>
            </a:lvl5pPr>
            <a:lvl6pPr marL="1925865" indent="0" algn="ctr">
              <a:buNone/>
              <a:defRPr/>
            </a:lvl6pPr>
            <a:lvl7pPr marL="2311036" indent="0" algn="ctr">
              <a:buNone/>
              <a:defRPr/>
            </a:lvl7pPr>
            <a:lvl8pPr marL="2696207" indent="0" algn="ctr">
              <a:buNone/>
              <a:defRPr/>
            </a:lvl8pPr>
            <a:lvl9pPr marL="3081379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54CF-4EE0-4D44-88E2-198ED95B3C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9066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704AF-EF76-4792-AF16-9CA709817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145240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88" y="4164806"/>
            <a:ext cx="7344649" cy="1287035"/>
          </a:xfrm>
        </p:spPr>
        <p:txBody>
          <a:bodyPr anchor="t"/>
          <a:lstStyle>
            <a:lvl1pPr algn="l">
              <a:defRPr sz="3402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88" y="2746604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85169" indent="0">
              <a:buNone/>
              <a:defRPr sz="1570"/>
            </a:lvl2pPr>
            <a:lvl3pPr marL="770346" indent="0">
              <a:buNone/>
              <a:defRPr sz="1308"/>
            </a:lvl3pPr>
            <a:lvl4pPr marL="1155521" indent="0">
              <a:buNone/>
              <a:defRPr sz="1308"/>
            </a:lvl4pPr>
            <a:lvl5pPr marL="1540687" indent="0">
              <a:buNone/>
              <a:defRPr sz="1308"/>
            </a:lvl5pPr>
            <a:lvl6pPr marL="1925865" indent="0">
              <a:buNone/>
              <a:defRPr sz="1308"/>
            </a:lvl6pPr>
            <a:lvl7pPr marL="2311036" indent="0">
              <a:buNone/>
              <a:defRPr sz="1308"/>
            </a:lvl7pPr>
            <a:lvl8pPr marL="2696207" indent="0">
              <a:buNone/>
              <a:defRPr sz="1308"/>
            </a:lvl8pPr>
            <a:lvl9pPr marL="3081379" indent="0">
              <a:buNone/>
              <a:defRPr sz="13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BD97-A9DE-4D8C-92CB-2FF2F9032A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79815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32101" y="1512092"/>
            <a:ext cx="3821877" cy="427661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86962" y="1512092"/>
            <a:ext cx="3821877" cy="4276616"/>
          </a:xfrm>
        </p:spPr>
        <p:txBody>
          <a:bodyPr/>
          <a:lstStyle>
            <a:lvl1pPr>
              <a:defRPr sz="2268"/>
            </a:lvl1pPr>
            <a:lvl2pPr>
              <a:defRPr sz="2006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9C2A-35E4-4B3A-824B-DCE8FDC935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791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7" y="259528"/>
            <a:ext cx="7776687" cy="108002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32038" y="1450541"/>
            <a:ext cx="3817722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85169" indent="0">
              <a:buNone/>
              <a:defRPr sz="1745" b="1"/>
            </a:lvl2pPr>
            <a:lvl3pPr marL="770346" indent="0">
              <a:buNone/>
              <a:defRPr sz="1570" b="1"/>
            </a:lvl3pPr>
            <a:lvl4pPr marL="1155521" indent="0">
              <a:buNone/>
              <a:defRPr sz="1308" b="1"/>
            </a:lvl4pPr>
            <a:lvl5pPr marL="1540687" indent="0">
              <a:buNone/>
              <a:defRPr sz="1308" b="1"/>
            </a:lvl5pPr>
            <a:lvl6pPr marL="1925865" indent="0">
              <a:buNone/>
              <a:defRPr sz="1308" b="1"/>
            </a:lvl6pPr>
            <a:lvl7pPr marL="2311036" indent="0">
              <a:buNone/>
              <a:defRPr sz="1308" b="1"/>
            </a:lvl7pPr>
            <a:lvl8pPr marL="2696207" indent="0">
              <a:buNone/>
              <a:defRPr sz="1308" b="1"/>
            </a:lvl8pPr>
            <a:lvl9pPr marL="3081379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32038" y="2055061"/>
            <a:ext cx="3817722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389926" y="1450541"/>
            <a:ext cx="3819106" cy="604516"/>
          </a:xfrm>
        </p:spPr>
        <p:txBody>
          <a:bodyPr anchor="b"/>
          <a:lstStyle>
            <a:lvl1pPr marL="0" indent="0">
              <a:buNone/>
              <a:defRPr sz="2006" b="1"/>
            </a:lvl1pPr>
            <a:lvl2pPr marL="385169" indent="0">
              <a:buNone/>
              <a:defRPr sz="1745" b="1"/>
            </a:lvl2pPr>
            <a:lvl3pPr marL="770346" indent="0">
              <a:buNone/>
              <a:defRPr sz="1570" b="1"/>
            </a:lvl3pPr>
            <a:lvl4pPr marL="1155521" indent="0">
              <a:buNone/>
              <a:defRPr sz="1308" b="1"/>
            </a:lvl4pPr>
            <a:lvl5pPr marL="1540687" indent="0">
              <a:buNone/>
              <a:defRPr sz="1308" b="1"/>
            </a:lvl5pPr>
            <a:lvl6pPr marL="1925865" indent="0">
              <a:buNone/>
              <a:defRPr sz="1308" b="1"/>
            </a:lvl6pPr>
            <a:lvl7pPr marL="2311036" indent="0">
              <a:buNone/>
              <a:defRPr sz="1308" b="1"/>
            </a:lvl7pPr>
            <a:lvl8pPr marL="2696207" indent="0">
              <a:buNone/>
              <a:defRPr sz="1308" b="1"/>
            </a:lvl8pPr>
            <a:lvl9pPr marL="3081379" indent="0">
              <a:buNone/>
              <a:defRPr sz="130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389926" y="2055061"/>
            <a:ext cx="3819106" cy="3733601"/>
          </a:xfrm>
        </p:spPr>
        <p:txBody>
          <a:bodyPr/>
          <a:lstStyle>
            <a:lvl1pPr>
              <a:defRPr sz="2006"/>
            </a:lvl1pPr>
            <a:lvl2pPr>
              <a:defRPr sz="1745"/>
            </a:lvl2pPr>
            <a:lvl3pPr>
              <a:defRPr sz="1570"/>
            </a:lvl3pPr>
            <a:lvl4pPr>
              <a:defRPr sz="1308"/>
            </a:lvl4pPr>
            <a:lvl5pPr>
              <a:defRPr sz="1308"/>
            </a:lvl5pPr>
            <a:lvl6pPr>
              <a:defRPr sz="1308"/>
            </a:lvl6pPr>
            <a:lvl7pPr>
              <a:defRPr sz="1308"/>
            </a:lvl7pPr>
            <a:lvl8pPr>
              <a:defRPr sz="1308"/>
            </a:lvl8pPr>
            <a:lvl9pPr>
              <a:defRPr sz="13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BCFA-1504-4E3A-BCF1-D2B38CB0E6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642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CBAFE-9420-4647-AD40-918AB75618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493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4078-1E36-4B66-83EE-C8CCE4EA2F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4370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258022"/>
            <a:ext cx="2842867" cy="1098030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78806" y="258022"/>
            <a:ext cx="4829966" cy="5530650"/>
          </a:xfrm>
        </p:spPr>
        <p:txBody>
          <a:bodyPr/>
          <a:lstStyle>
            <a:lvl1pPr>
              <a:defRPr sz="2704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85169" indent="0">
              <a:buNone/>
              <a:defRPr sz="960"/>
            </a:lvl2pPr>
            <a:lvl3pPr marL="770346" indent="0">
              <a:buNone/>
              <a:defRPr sz="872"/>
            </a:lvl3pPr>
            <a:lvl4pPr marL="1155521" indent="0">
              <a:buNone/>
              <a:defRPr sz="872"/>
            </a:lvl4pPr>
            <a:lvl5pPr marL="1540687" indent="0">
              <a:buNone/>
              <a:defRPr sz="872"/>
            </a:lvl5pPr>
            <a:lvl6pPr marL="1925865" indent="0">
              <a:buNone/>
              <a:defRPr sz="872"/>
            </a:lvl6pPr>
            <a:lvl7pPr marL="2311036" indent="0">
              <a:buNone/>
              <a:defRPr sz="872"/>
            </a:lvl7pPr>
            <a:lvl8pPr marL="2696207" indent="0">
              <a:buNone/>
              <a:defRPr sz="872"/>
            </a:lvl8pPr>
            <a:lvl9pPr marL="3081379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4CF3-6AB9-496A-AF73-C38AA5F049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5578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536140"/>
            <a:ext cx="5184458" cy="535515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04"/>
            </a:lvl1pPr>
            <a:lvl2pPr marL="385169" indent="0">
              <a:buNone/>
              <a:defRPr sz="2268"/>
            </a:lvl2pPr>
            <a:lvl3pPr marL="770346" indent="0">
              <a:buNone/>
              <a:defRPr sz="2006"/>
            </a:lvl3pPr>
            <a:lvl4pPr marL="1155521" indent="0">
              <a:buNone/>
              <a:defRPr sz="1745"/>
            </a:lvl4pPr>
            <a:lvl5pPr marL="1540687" indent="0">
              <a:buNone/>
              <a:defRPr sz="1745"/>
            </a:lvl5pPr>
            <a:lvl6pPr marL="1925865" indent="0">
              <a:buNone/>
              <a:defRPr sz="1745"/>
            </a:lvl6pPr>
            <a:lvl7pPr marL="2311036" indent="0">
              <a:buNone/>
              <a:defRPr sz="1745"/>
            </a:lvl7pPr>
            <a:lvl8pPr marL="2696207" indent="0">
              <a:buNone/>
              <a:defRPr sz="1745"/>
            </a:lvl8pPr>
            <a:lvl9pPr marL="3081379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85169" indent="0">
              <a:buNone/>
              <a:defRPr sz="960"/>
            </a:lvl2pPr>
            <a:lvl3pPr marL="770346" indent="0">
              <a:buNone/>
              <a:defRPr sz="872"/>
            </a:lvl3pPr>
            <a:lvl4pPr marL="1155521" indent="0">
              <a:buNone/>
              <a:defRPr sz="872"/>
            </a:lvl4pPr>
            <a:lvl5pPr marL="1540687" indent="0">
              <a:buNone/>
              <a:defRPr sz="872"/>
            </a:lvl5pPr>
            <a:lvl6pPr marL="1925865" indent="0">
              <a:buNone/>
              <a:defRPr sz="872"/>
            </a:lvl6pPr>
            <a:lvl7pPr marL="2311036" indent="0">
              <a:buNone/>
              <a:defRPr sz="872"/>
            </a:lvl7pPr>
            <a:lvl8pPr marL="2696207" indent="0">
              <a:buNone/>
              <a:defRPr sz="872"/>
            </a:lvl8pPr>
            <a:lvl9pPr marL="3081379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267B-8716-4CB3-BEC0-32FEF04596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178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113" y="1004541"/>
            <a:ext cx="2842867" cy="351829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942" y="258017"/>
            <a:ext cx="4829968" cy="5530651"/>
          </a:xfrm>
        </p:spPr>
        <p:txBody>
          <a:bodyPr/>
          <a:lstStyle>
            <a:lvl1pPr>
              <a:defRPr sz="2617"/>
            </a:lvl1pPr>
            <a:lvl2pPr>
              <a:defRPr sz="2268"/>
            </a:lvl2pPr>
            <a:lvl3pPr>
              <a:defRPr sz="2006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113" y="1356040"/>
            <a:ext cx="2842867" cy="4432620"/>
          </a:xfrm>
        </p:spPr>
        <p:txBody>
          <a:bodyPr/>
          <a:lstStyle>
            <a:lvl1pPr marL="0" indent="0">
              <a:buNone/>
              <a:defRPr sz="1308"/>
            </a:lvl1pPr>
            <a:lvl2pPr marL="359788" indent="0">
              <a:buNone/>
              <a:defRPr sz="960"/>
            </a:lvl2pPr>
            <a:lvl3pPr marL="719569" indent="0">
              <a:buNone/>
              <a:defRPr sz="872"/>
            </a:lvl3pPr>
            <a:lvl4pPr marL="1079351" indent="0">
              <a:buNone/>
              <a:defRPr sz="872"/>
            </a:lvl4pPr>
            <a:lvl5pPr marL="1439131" indent="0">
              <a:buNone/>
              <a:defRPr sz="872"/>
            </a:lvl5pPr>
            <a:lvl6pPr marL="1798943" indent="0">
              <a:buNone/>
              <a:defRPr sz="872"/>
            </a:lvl6pPr>
            <a:lvl7pPr marL="2158706" indent="0">
              <a:buNone/>
              <a:defRPr sz="872"/>
            </a:lvl7pPr>
            <a:lvl8pPr marL="2518484" indent="0">
              <a:buNone/>
              <a:defRPr sz="872"/>
            </a:lvl8pPr>
            <a:lvl9pPr marL="2878266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E74B0-08B8-4FBD-A9EC-2D8A88E01D5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4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26616-99D8-4279-90FF-29CF8EAB8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86441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264557" y="315015"/>
            <a:ext cx="1944172" cy="547364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32057" y="315015"/>
            <a:ext cx="5699580" cy="547364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27470-4942-4638-B8D2-8FD8F3AD76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9763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41272"/>
            <a:ext cx="7344649" cy="682479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024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60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8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FA20-FBD6-4D06-903B-B47B4E6C77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81727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0C70-F065-4E21-BC02-3F7D29CA5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58561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122"/>
            <a:ext cx="7344649" cy="628810"/>
          </a:xfrm>
        </p:spPr>
        <p:txBody>
          <a:bodyPr anchor="t"/>
          <a:lstStyle>
            <a:lvl1pPr algn="l">
              <a:defRPr sz="348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96837" indent="0">
              <a:buNone/>
              <a:defRPr sz="1570"/>
            </a:lvl2pPr>
            <a:lvl3pPr marL="793680" indent="0">
              <a:buNone/>
              <a:defRPr sz="1396"/>
            </a:lvl3pPr>
            <a:lvl4pPr marL="1190521" indent="0">
              <a:buNone/>
              <a:defRPr sz="1221"/>
            </a:lvl4pPr>
            <a:lvl5pPr marL="1587353" indent="0">
              <a:buNone/>
              <a:defRPr sz="1221"/>
            </a:lvl5pPr>
            <a:lvl6pPr marL="1984200" indent="0">
              <a:buNone/>
              <a:defRPr sz="1221"/>
            </a:lvl6pPr>
            <a:lvl7pPr marL="2381034" indent="0">
              <a:buNone/>
              <a:defRPr sz="1221"/>
            </a:lvl7pPr>
            <a:lvl8pPr marL="2777874" indent="0">
              <a:buNone/>
              <a:defRPr sz="1221"/>
            </a:lvl8pPr>
            <a:lvl9pPr marL="3174715" indent="0">
              <a:buNone/>
              <a:defRPr sz="122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CE07-EBBE-4B3F-8BFA-C4A33C083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2286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08" y="1539071"/>
            <a:ext cx="4000508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0" y="1539071"/>
            <a:ext cx="4001893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276B-6D92-4376-B9E8-C845B90871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3282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512096"/>
            <a:ext cx="7776687" cy="5750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32043" y="1450541"/>
            <a:ext cx="3817722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2043" y="2055062"/>
            <a:ext cx="3817722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389926" y="1450541"/>
            <a:ext cx="3819106" cy="604516"/>
          </a:xfrm>
        </p:spPr>
        <p:txBody>
          <a:bodyPr anchor="b"/>
          <a:lstStyle>
            <a:lvl1pPr marL="0" indent="0">
              <a:buNone/>
              <a:defRPr sz="2094" b="1"/>
            </a:lvl1pPr>
            <a:lvl2pPr marL="396837" indent="0">
              <a:buNone/>
              <a:defRPr sz="1745" b="1"/>
            </a:lvl2pPr>
            <a:lvl3pPr marL="793680" indent="0">
              <a:buNone/>
              <a:defRPr sz="1570" b="1"/>
            </a:lvl3pPr>
            <a:lvl4pPr marL="1190521" indent="0">
              <a:buNone/>
              <a:defRPr sz="1396" b="1"/>
            </a:lvl4pPr>
            <a:lvl5pPr marL="1587353" indent="0">
              <a:buNone/>
              <a:defRPr sz="1396" b="1"/>
            </a:lvl5pPr>
            <a:lvl6pPr marL="1984200" indent="0">
              <a:buNone/>
              <a:defRPr sz="1396" b="1"/>
            </a:lvl6pPr>
            <a:lvl7pPr marL="2381034" indent="0">
              <a:buNone/>
              <a:defRPr sz="1396" b="1"/>
            </a:lvl7pPr>
            <a:lvl8pPr marL="2777874" indent="0">
              <a:buNone/>
              <a:defRPr sz="1396" b="1"/>
            </a:lvl8pPr>
            <a:lvl9pPr marL="3174715" indent="0">
              <a:buNone/>
              <a:defRPr sz="1396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389926" y="2055062"/>
            <a:ext cx="3819106" cy="3733601"/>
          </a:xfrm>
        </p:spPr>
        <p:txBody>
          <a:bodyPr/>
          <a:lstStyle>
            <a:lvl1pPr>
              <a:defRPr sz="2094"/>
            </a:lvl1pPr>
            <a:lvl2pPr>
              <a:defRPr sz="1745"/>
            </a:lvl2pPr>
            <a:lvl3pPr>
              <a:defRPr sz="1570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F466-6E7F-4E1B-8F2C-367FE4BF7A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298481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DEE1-567C-4D68-9FB1-62ED2E637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7743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25E3-0DCD-4E20-BFDD-31F751EBE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58656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5" y="995783"/>
            <a:ext cx="2842867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78795" y="258039"/>
            <a:ext cx="4829966" cy="5530650"/>
          </a:xfrm>
        </p:spPr>
        <p:txBody>
          <a:bodyPr/>
          <a:lstStyle>
            <a:lvl1pPr>
              <a:defRPr sz="2791"/>
            </a:lvl1pPr>
            <a:lvl2pPr>
              <a:defRPr sz="2442"/>
            </a:lvl2pPr>
            <a:lvl3pPr>
              <a:defRPr sz="209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32045" y="1356066"/>
            <a:ext cx="2842867" cy="44326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2678E-9FAC-462B-BA43-3459065A2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059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20139"/>
            <a:ext cx="5184458" cy="351829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617"/>
            </a:lvl1pPr>
            <a:lvl2pPr marL="359788" indent="0">
              <a:buNone/>
              <a:defRPr sz="2268"/>
            </a:lvl2pPr>
            <a:lvl3pPr marL="719569" indent="0">
              <a:buNone/>
              <a:defRPr sz="2006"/>
            </a:lvl3pPr>
            <a:lvl4pPr marL="1079351" indent="0">
              <a:buNone/>
              <a:defRPr sz="1745"/>
            </a:lvl4pPr>
            <a:lvl5pPr marL="1439131" indent="0">
              <a:buNone/>
              <a:defRPr sz="1745"/>
            </a:lvl5pPr>
            <a:lvl6pPr marL="1798943" indent="0">
              <a:buNone/>
              <a:defRPr sz="1745"/>
            </a:lvl6pPr>
            <a:lvl7pPr marL="2158706" indent="0">
              <a:buNone/>
              <a:defRPr sz="1745"/>
            </a:lvl7pPr>
            <a:lvl8pPr marL="2518484" indent="0">
              <a:buNone/>
              <a:defRPr sz="1745"/>
            </a:lvl8pPr>
            <a:lvl9pPr marL="2878266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69"/>
            <a:ext cx="5184458" cy="760520"/>
          </a:xfrm>
        </p:spPr>
        <p:txBody>
          <a:bodyPr/>
          <a:lstStyle>
            <a:lvl1pPr marL="0" indent="0">
              <a:buNone/>
              <a:defRPr sz="1308"/>
            </a:lvl1pPr>
            <a:lvl2pPr marL="359788" indent="0">
              <a:buNone/>
              <a:defRPr sz="960"/>
            </a:lvl2pPr>
            <a:lvl3pPr marL="719569" indent="0">
              <a:buNone/>
              <a:defRPr sz="872"/>
            </a:lvl3pPr>
            <a:lvl4pPr marL="1079351" indent="0">
              <a:buNone/>
              <a:defRPr sz="872"/>
            </a:lvl4pPr>
            <a:lvl5pPr marL="1439131" indent="0">
              <a:buNone/>
              <a:defRPr sz="872"/>
            </a:lvl5pPr>
            <a:lvl6pPr marL="1798943" indent="0">
              <a:buNone/>
              <a:defRPr sz="872"/>
            </a:lvl6pPr>
            <a:lvl7pPr marL="2158706" indent="0">
              <a:buNone/>
              <a:defRPr sz="872"/>
            </a:lvl7pPr>
            <a:lvl8pPr marL="2518484" indent="0">
              <a:buNone/>
              <a:defRPr sz="872"/>
            </a:lvl8pPr>
            <a:lvl9pPr marL="2878266" indent="0">
              <a:buNone/>
              <a:defRPr sz="872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B707-64B5-4D3E-85D3-F1BCA370FBC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4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534" y="4711387"/>
            <a:ext cx="5184458" cy="360404"/>
          </a:xfrm>
        </p:spPr>
        <p:txBody>
          <a:bodyPr anchor="b"/>
          <a:lstStyle>
            <a:lvl1pPr algn="l">
              <a:defRPr sz="174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93534" y="579020"/>
            <a:ext cx="5184458" cy="3888105"/>
          </a:xfrm>
        </p:spPr>
        <p:txBody>
          <a:bodyPr/>
          <a:lstStyle>
            <a:lvl1pPr marL="0" indent="0">
              <a:buNone/>
              <a:defRPr sz="2791"/>
            </a:lvl1pPr>
            <a:lvl2pPr marL="396837" indent="0">
              <a:buNone/>
              <a:defRPr sz="2442"/>
            </a:lvl2pPr>
            <a:lvl3pPr marL="793680" indent="0">
              <a:buNone/>
              <a:defRPr sz="2094"/>
            </a:lvl3pPr>
            <a:lvl4pPr marL="1190521" indent="0">
              <a:buNone/>
              <a:defRPr sz="1745"/>
            </a:lvl4pPr>
            <a:lvl5pPr marL="1587353" indent="0">
              <a:buNone/>
              <a:defRPr sz="1745"/>
            </a:lvl5pPr>
            <a:lvl6pPr marL="1984200" indent="0">
              <a:buNone/>
              <a:defRPr sz="1745"/>
            </a:lvl6pPr>
            <a:lvl7pPr marL="2381034" indent="0">
              <a:buNone/>
              <a:defRPr sz="1745"/>
            </a:lvl7pPr>
            <a:lvl8pPr marL="2777874" indent="0">
              <a:buNone/>
              <a:defRPr sz="1745"/>
            </a:lvl8pPr>
            <a:lvl9pPr marL="3174715" indent="0">
              <a:buNone/>
              <a:defRPr sz="1745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93534" y="5071642"/>
            <a:ext cx="5184458" cy="760520"/>
          </a:xfrm>
        </p:spPr>
        <p:txBody>
          <a:bodyPr/>
          <a:lstStyle>
            <a:lvl1pPr marL="0" indent="0">
              <a:buNone/>
              <a:defRPr sz="1221"/>
            </a:lvl1pPr>
            <a:lvl2pPr marL="396837" indent="0">
              <a:buNone/>
              <a:defRPr sz="1047"/>
            </a:lvl2pPr>
            <a:lvl3pPr marL="793680" indent="0">
              <a:buNone/>
              <a:defRPr sz="872"/>
            </a:lvl3pPr>
            <a:lvl4pPr marL="1190521" indent="0">
              <a:buNone/>
              <a:defRPr sz="785"/>
            </a:lvl4pPr>
            <a:lvl5pPr marL="1587353" indent="0">
              <a:buNone/>
              <a:defRPr sz="785"/>
            </a:lvl5pPr>
            <a:lvl6pPr marL="1984200" indent="0">
              <a:buNone/>
              <a:defRPr sz="785"/>
            </a:lvl6pPr>
            <a:lvl7pPr marL="2381034" indent="0">
              <a:buNone/>
              <a:defRPr sz="785"/>
            </a:lvl7pPr>
            <a:lvl8pPr marL="2777874" indent="0">
              <a:buNone/>
              <a:defRPr sz="785"/>
            </a:lvl8pPr>
            <a:lvl9pPr marL="3174715" indent="0">
              <a:buNone/>
              <a:defRPr sz="7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3A3F-433D-4354-BB3C-899DFDBF0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6240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DF55-35B9-4159-9F2B-9FE753D61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22389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4698" y="99363"/>
            <a:ext cx="666952" cy="611716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9109" y="99363"/>
            <a:ext cx="5969605" cy="611716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32AD-A3ED-468D-967C-5D24F0D0A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9171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2043" y="119075"/>
            <a:ext cx="7776687" cy="57507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299303" y="1539071"/>
            <a:ext cx="8135334" cy="4677126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1B71-B243-40BA-A7C2-EDA8C2410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094719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299303" y="99363"/>
            <a:ext cx="8135334" cy="611716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C6A4-9305-4CD9-90A5-D45EF6BEE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59043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32043" y="119075"/>
            <a:ext cx="7776687" cy="57507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99108" y="1539070"/>
            <a:ext cx="4000508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432550" y="1539070"/>
            <a:ext cx="4001893" cy="22665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99108" y="3949620"/>
            <a:ext cx="4000508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432550" y="3949620"/>
            <a:ext cx="4001893" cy="226656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0317-7721-4B05-AF0B-9E098CC54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762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8062" y="441272"/>
            <a:ext cx="7344649" cy="682479"/>
          </a:xfrm>
        </p:spPr>
        <p:txBody>
          <a:bodyPr/>
          <a:lstStyle>
            <a:lvl1pPr>
              <a:defRPr sz="383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54205" y="5392014"/>
            <a:ext cx="4932436" cy="867023"/>
          </a:xfrm>
        </p:spPr>
        <p:txBody>
          <a:bodyPr/>
          <a:lstStyle>
            <a:lvl1pPr marL="0" indent="0" algn="ctr"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文部科学省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192167"/>
            <a:ext cx="2016178" cy="28800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261" y="5901160"/>
            <a:ext cx="2736242" cy="450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4585" y="6066168"/>
            <a:ext cx="2016178" cy="2220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FA20-FBD6-4D06-903B-B47B4E6C77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564968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0C70-F065-4E21-BC02-3F7D29CA5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62943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92" y="4164122"/>
            <a:ext cx="7344649" cy="628810"/>
          </a:xfrm>
        </p:spPr>
        <p:txBody>
          <a:bodyPr anchor="t"/>
          <a:lstStyle>
            <a:lvl1pPr algn="l">
              <a:defRPr sz="348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2692" y="2746622"/>
            <a:ext cx="7344649" cy="1417538"/>
          </a:xfrm>
        </p:spPr>
        <p:txBody>
          <a:bodyPr anchor="b"/>
          <a:lstStyle>
            <a:lvl1pPr marL="0" indent="0">
              <a:buNone/>
              <a:defRPr sz="1745"/>
            </a:lvl1pPr>
            <a:lvl2pPr marL="396837" indent="0">
              <a:buNone/>
              <a:defRPr sz="1570"/>
            </a:lvl2pPr>
            <a:lvl3pPr marL="793680" indent="0">
              <a:buNone/>
              <a:defRPr sz="1396"/>
            </a:lvl3pPr>
            <a:lvl4pPr marL="1190521" indent="0">
              <a:buNone/>
              <a:defRPr sz="1221"/>
            </a:lvl4pPr>
            <a:lvl5pPr marL="1587353" indent="0">
              <a:buNone/>
              <a:defRPr sz="1221"/>
            </a:lvl5pPr>
            <a:lvl6pPr marL="1984200" indent="0">
              <a:buNone/>
              <a:defRPr sz="1221"/>
            </a:lvl6pPr>
            <a:lvl7pPr marL="2381034" indent="0">
              <a:buNone/>
              <a:defRPr sz="1221"/>
            </a:lvl7pPr>
            <a:lvl8pPr marL="2777874" indent="0">
              <a:buNone/>
              <a:defRPr sz="1221"/>
            </a:lvl8pPr>
            <a:lvl9pPr marL="3174715" indent="0">
              <a:buNone/>
              <a:defRPr sz="122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CE07-EBBE-4B3F-8BFA-C4A33C083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82267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9108" y="1539071"/>
            <a:ext cx="4000508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32550" y="1539071"/>
            <a:ext cx="4001893" cy="4677126"/>
          </a:xfrm>
        </p:spPr>
        <p:txBody>
          <a:bodyPr/>
          <a:lstStyle>
            <a:lvl1pPr>
              <a:defRPr sz="2442"/>
            </a:lvl1pPr>
            <a:lvl2pPr>
              <a:defRPr sz="2094"/>
            </a:lvl2pPr>
            <a:lvl3pPr>
              <a:defRPr sz="1745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276B-6D92-4376-B9E8-C845B90871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59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slideLayout" Target="../slideLayouts/slideLayout1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162" y="130359"/>
            <a:ext cx="7776688" cy="553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522" tIns="41244" rIns="82522" bIns="41244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21" y="1539141"/>
            <a:ext cx="8135333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828"/>
            <a:ext cx="2736242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0300" y="6030264"/>
            <a:ext cx="2016178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5D1701-7C2E-456C-A89D-8D0739B03C3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59788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9569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935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913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79713" indent="-479713" algn="l" rtl="0" eaLnBrk="0" fontAlgn="base" hangingPunct="0">
        <a:spcBef>
          <a:spcPct val="20000"/>
        </a:spcBef>
        <a:spcAft>
          <a:spcPct val="0"/>
        </a:spcAft>
        <a:defRPr kumimoji="1" sz="2617">
          <a:solidFill>
            <a:schemeClr val="tx1"/>
          </a:solidFill>
          <a:latin typeface="+mn-lt"/>
          <a:ea typeface="+mn-ea"/>
          <a:cs typeface="+mn-cs"/>
        </a:defRPr>
      </a:lvl1pPr>
      <a:lvl2pPr marL="779530" indent="-419757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079351" indent="-359788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379181" indent="-299824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738949" indent="-299824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098742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458533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818299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178099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59788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19569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079351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439131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798943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158706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518484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2878266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43" y="119911"/>
            <a:ext cx="7776687" cy="575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983" tIns="45490" rIns="90983" bIns="454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195" y="153907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4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21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4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68A752A-F2BE-4761-B5DD-65975B769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75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53" r:id="rId2"/>
    <p:sldLayoutId id="2147484754" r:id="rId3"/>
    <p:sldLayoutId id="2147484755" r:id="rId4"/>
    <p:sldLayoutId id="2147484756" r:id="rId5"/>
    <p:sldLayoutId id="2147484757" r:id="rId6"/>
    <p:sldLayoutId id="2147484758" r:id="rId7"/>
    <p:sldLayoutId id="2147484759" r:id="rId8"/>
    <p:sldLayoutId id="2147484760" r:id="rId9"/>
    <p:sldLayoutId id="2147484761" r:id="rId10"/>
    <p:sldLayoutId id="2147484762" r:id="rId11"/>
    <p:sldLayoutId id="2147484763" r:id="rId12"/>
    <p:sldLayoutId id="2147484764" r:id="rId13"/>
    <p:sldLayoutId id="214748476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96837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93680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90521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87353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27667" indent="-527667" algn="l" rtl="0" eaLnBrk="0" fontAlgn="base" hangingPunct="0">
        <a:spcBef>
          <a:spcPct val="20000"/>
        </a:spcBef>
        <a:spcAft>
          <a:spcPct val="0"/>
        </a:spcAft>
        <a:defRPr kumimoji="1" sz="2791">
          <a:solidFill>
            <a:schemeClr val="tx1"/>
          </a:solidFill>
          <a:latin typeface="+mn-lt"/>
          <a:ea typeface="+mn-ea"/>
          <a:cs typeface="+mn-cs"/>
        </a:defRPr>
      </a:lvl1pPr>
      <a:lvl2pPr marL="857803" indent="-461362" algn="l" rtl="0" eaLnBrk="0" fontAlgn="base" hangingPunct="0">
        <a:spcBef>
          <a:spcPct val="20000"/>
        </a:spcBef>
        <a:spcAft>
          <a:spcPct val="0"/>
        </a:spcAft>
        <a:buChar char="–"/>
        <a:defRPr kumimoji="1" sz="2442">
          <a:solidFill>
            <a:schemeClr val="tx1"/>
          </a:solidFill>
          <a:latin typeface="+mn-lt"/>
          <a:ea typeface="+mn-ea"/>
        </a:defRPr>
      </a:lvl2pPr>
      <a:lvl3pPr marL="1187943" indent="-395058" algn="l" rtl="0" eaLnBrk="0" fontAlgn="base" hangingPunct="0">
        <a:spcBef>
          <a:spcPct val="20000"/>
        </a:spcBef>
        <a:spcAft>
          <a:spcPct val="0"/>
        </a:spcAft>
        <a:buChar char="•"/>
        <a:defRPr kumimoji="1" sz="2094">
          <a:solidFill>
            <a:schemeClr val="tx1"/>
          </a:solidFill>
          <a:latin typeface="+mn-lt"/>
          <a:ea typeface="+mn-ea"/>
        </a:defRPr>
      </a:lvl3pPr>
      <a:lvl4pPr marL="1519458" indent="-32875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915898" indent="-32875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31489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711734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3108577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50541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96837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9368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90521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87353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8420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8103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77787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174715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162" y="130296"/>
            <a:ext cx="7776688" cy="553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522" tIns="41244" rIns="82522" bIns="41244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21" y="1539141"/>
            <a:ext cx="8135333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765"/>
            <a:ext cx="2736242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0300" y="6030201"/>
            <a:ext cx="2016178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522" tIns="41244" rIns="82522" bIns="41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5D1701-7C2E-456C-A89D-8D0739B03C3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2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2" r:id="rId1"/>
    <p:sldLayoutId id="2147485323" r:id="rId2"/>
    <p:sldLayoutId id="2147485324" r:id="rId3"/>
    <p:sldLayoutId id="2147485325" r:id="rId4"/>
    <p:sldLayoutId id="2147485326" r:id="rId5"/>
    <p:sldLayoutId id="2147485327" r:id="rId6"/>
    <p:sldLayoutId id="2147485328" r:id="rId7"/>
    <p:sldLayoutId id="2147485329" r:id="rId8"/>
    <p:sldLayoutId id="2147485330" r:id="rId9"/>
    <p:sldLayoutId id="2147485331" r:id="rId10"/>
    <p:sldLayoutId id="2147485332" r:id="rId11"/>
    <p:sldLayoutId id="2147485333" r:id="rId12"/>
    <p:sldLayoutId id="2147485334" r:id="rId13"/>
    <p:sldLayoutId id="214748533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59788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9569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935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913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79713" indent="-479713" algn="l" rtl="0" eaLnBrk="0" fontAlgn="base" hangingPunct="0">
        <a:spcBef>
          <a:spcPct val="20000"/>
        </a:spcBef>
        <a:spcAft>
          <a:spcPct val="0"/>
        </a:spcAft>
        <a:defRPr kumimoji="1" sz="2617">
          <a:solidFill>
            <a:schemeClr val="tx1"/>
          </a:solidFill>
          <a:latin typeface="+mn-lt"/>
          <a:ea typeface="+mn-ea"/>
          <a:cs typeface="+mn-cs"/>
        </a:defRPr>
      </a:lvl1pPr>
      <a:lvl2pPr marL="779530" indent="-419757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079351" indent="-359788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379181" indent="-299824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738949" indent="-299824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098742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458533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818299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178099" indent="-299824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59788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19569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079351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439131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798943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158706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518484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2878266" algn="l" defTabSz="719569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162" y="130068"/>
            <a:ext cx="7776688" cy="553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644" tIns="41307" rIns="82644" bIns="4130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331" y="1539141"/>
            <a:ext cx="8135333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644" tIns="41307" rIns="82644" bIns="41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644" tIns="41307" rIns="82644" bIns="4130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828"/>
            <a:ext cx="2736242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644" tIns="41307" rIns="82644" bIns="4130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828"/>
            <a:ext cx="2016178" cy="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644" tIns="41307" rIns="82644" bIns="413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5D1701-7C2E-456C-A89D-8D0739B03C3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4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60324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20646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80965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41284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80433" indent="-480433" algn="l" rtl="0" eaLnBrk="0" fontAlgn="base" hangingPunct="0">
        <a:spcBef>
          <a:spcPct val="20000"/>
        </a:spcBef>
        <a:spcAft>
          <a:spcPct val="0"/>
        </a:spcAft>
        <a:defRPr kumimoji="1" sz="2617">
          <a:solidFill>
            <a:schemeClr val="tx1"/>
          </a:solidFill>
          <a:latin typeface="+mn-lt"/>
          <a:ea typeface="+mn-ea"/>
          <a:cs typeface="+mn-cs"/>
        </a:defRPr>
      </a:lvl1pPr>
      <a:lvl2pPr marL="780705" indent="-420391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080965" indent="-360324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381247" indent="-300282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741573" indent="-300282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101885" indent="-300282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462202" indent="-300282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822546" indent="-300282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182857" indent="-300282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60324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20646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080965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441284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801628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161934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522254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2882587" algn="l" defTabSz="7206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38" y="128606"/>
            <a:ext cx="7776687" cy="5573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6707" tIns="43361" rIns="86707" bIns="433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07" y="153914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707" tIns="43361" rIns="86707" bIns="43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7" tIns="43361" rIns="86707" bIns="43361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2" y="6030163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7" tIns="43361" rIns="86707" bIns="4336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3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7" tIns="43361" rIns="86707" bIns="433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7CF3F2F-8A33-4E01-9B31-F204B76698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90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  <p:sldLayoutId id="2147484205" r:id="rId13"/>
    <p:sldLayoutId id="214748420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78123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56247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34376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12497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02358" indent="-502358" algn="l" rtl="0" eaLnBrk="0" fontAlgn="base" hangingPunct="0">
        <a:spcBef>
          <a:spcPct val="20000"/>
        </a:spcBef>
        <a:spcAft>
          <a:spcPct val="0"/>
        </a:spcAft>
        <a:defRPr kumimoji="1" sz="2704">
          <a:solidFill>
            <a:schemeClr val="tx1"/>
          </a:solidFill>
          <a:latin typeface="+mn-lt"/>
          <a:ea typeface="+mn-ea"/>
          <a:cs typeface="+mn-cs"/>
        </a:defRPr>
      </a:lvl1pPr>
      <a:lvl2pPr marL="816145" indent="-439049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131261" indent="-375789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447707" indent="-312482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824803" indent="-312482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205723" indent="-31510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583854" indent="-31510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961976" indent="-31510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340097" indent="-31510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78123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56247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34376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12497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890625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268742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646868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024992" algn="l" defTabSz="756247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43" y="128858"/>
            <a:ext cx="7776687" cy="557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6801" tIns="43407" rIns="86801" bIns="4340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07" y="153914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801" tIns="43407" rIns="86801" bIns="43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1" tIns="43407" rIns="86801" bIns="4340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4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1" tIns="43407" rIns="86801" bIns="4340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4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1" tIns="43407" rIns="86801" bIns="434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68A752A-F2BE-4761-B5DD-65975B769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165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  <p:sldLayoutId id="214748422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78534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57070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3560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14126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03332" indent="-503332" algn="l" rtl="0" eaLnBrk="0" fontAlgn="base" hangingPunct="0">
        <a:spcBef>
          <a:spcPct val="20000"/>
        </a:spcBef>
        <a:spcAft>
          <a:spcPct val="0"/>
        </a:spcAft>
        <a:defRPr kumimoji="1" sz="2704">
          <a:solidFill>
            <a:schemeClr val="tx1"/>
          </a:solidFill>
          <a:latin typeface="+mn-lt"/>
          <a:ea typeface="+mn-ea"/>
          <a:cs typeface="+mn-cs"/>
        </a:defRPr>
      </a:lvl1pPr>
      <a:lvl2pPr marL="818237" indent="-440073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133139" indent="-376843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449376" indent="-31358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827512" indent="-31358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208107" indent="-315446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586653" indent="-315446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965182" indent="-315446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343710" indent="-315446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78534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57070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35601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14126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892675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271195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649733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028271" algn="l" defTabSz="75707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39" y="127629"/>
            <a:ext cx="7776687" cy="55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454" tIns="43731" rIns="87454" bIns="437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07" y="153914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54" tIns="43731" rIns="87454" bIns="43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54" tIns="43731" rIns="87454" bIns="437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3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54" tIns="43731" rIns="87454" bIns="4373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8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3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54" tIns="43731" rIns="87454" bIns="437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8" b="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5D1701-7C2E-456C-A89D-8D0739B03C3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81373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62748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44110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25491" algn="ctr" rtl="0" fontAlgn="base">
        <a:spcBef>
          <a:spcPct val="0"/>
        </a:spcBef>
        <a:spcAft>
          <a:spcPct val="0"/>
        </a:spcAft>
        <a:defRPr kumimoji="1" sz="3053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08483" indent="-508483" algn="l" rtl="0" eaLnBrk="0" fontAlgn="base" hangingPunct="0">
        <a:spcBef>
          <a:spcPct val="20000"/>
        </a:spcBef>
        <a:spcAft>
          <a:spcPct val="0"/>
        </a:spcAft>
        <a:defRPr kumimoji="1" sz="2704">
          <a:solidFill>
            <a:schemeClr val="tx1"/>
          </a:solidFill>
          <a:latin typeface="+mn-lt"/>
          <a:ea typeface="+mn-ea"/>
          <a:cs typeface="+mn-cs"/>
        </a:defRPr>
      </a:lvl1pPr>
      <a:lvl2pPr marL="826309" indent="-444947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1144110" indent="-381373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461921" indent="-31781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843305" indent="-31781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224679" indent="-31781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606052" indent="-31781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987423" indent="-31781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368786" indent="-317813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81373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62748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44110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25491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06870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288238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669605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050985" algn="l" defTabSz="762748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2038" y="315018"/>
            <a:ext cx="7776687" cy="102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17" tIns="44158" rIns="88317" bIns="441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2038" y="1512042"/>
            <a:ext cx="7776687" cy="427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17" tIns="44158" rIns="88317" bIns="44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2038" y="5901159"/>
            <a:ext cx="2016178" cy="45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17" tIns="44158" rIns="88317" bIns="44158" numCol="1" anchor="t" anchorCtr="0" compatLnSpc="1">
            <a:prstTxWarp prst="textNoShape">
              <a:avLst/>
            </a:prstTxWarp>
          </a:bodyPr>
          <a:lstStyle>
            <a:lvl1pPr>
              <a:defRPr sz="1308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261" y="5901159"/>
            <a:ext cx="2736242" cy="45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17" tIns="44158" rIns="88317" bIns="44158" numCol="1" anchor="t" anchorCtr="0" compatLnSpc="1">
            <a:prstTxWarp prst="textNoShape">
              <a:avLst/>
            </a:prstTxWarp>
          </a:bodyPr>
          <a:lstStyle>
            <a:lvl1pPr algn="ctr">
              <a:defRPr sz="1308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92547" y="5901159"/>
            <a:ext cx="2016178" cy="45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17" tIns="44158" rIns="88317" bIns="44158" numCol="1" anchor="t" anchorCtr="0" compatLnSpc="1">
            <a:prstTxWarp prst="textNoShape">
              <a:avLst/>
            </a:prstTxWarp>
          </a:bodyPr>
          <a:lstStyle>
            <a:lvl1pPr algn="r">
              <a:defRPr sz="1308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1D999E-CCF1-49E7-8A97-FF6EEDC6A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43152" y="168166"/>
            <a:ext cx="203557" cy="33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037" tIns="38518" rIns="77037" bIns="38518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z="157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5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5169" algn="ctr" rtl="0" fontAlgn="base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0346" algn="ctr" rtl="0" fontAlgn="base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55521" algn="ctr" rtl="0" fontAlgn="base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40687" algn="ctr" rtl="0" fontAlgn="base">
        <a:spcBef>
          <a:spcPct val="0"/>
        </a:spcBef>
        <a:spcAft>
          <a:spcPct val="0"/>
        </a:spcAft>
        <a:defRPr kumimoji="1" sz="375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8068" indent="-288068" algn="l" rtl="0" eaLnBrk="0" fontAlgn="base" hangingPunct="0">
        <a:spcBef>
          <a:spcPct val="20000"/>
        </a:spcBef>
        <a:spcAft>
          <a:spcPct val="0"/>
        </a:spcAft>
        <a:buChar char="•"/>
        <a:defRPr kumimoji="1" sz="2704">
          <a:solidFill>
            <a:schemeClr val="tx1"/>
          </a:solidFill>
          <a:latin typeface="+mn-lt"/>
          <a:ea typeface="+mn-ea"/>
          <a:cs typeface="+mn-cs"/>
        </a:defRPr>
      </a:lvl1pPr>
      <a:lvl2pPr marL="624591" indent="-239607" algn="l" rtl="0" eaLnBrk="0" fontAlgn="base" hangingPunct="0">
        <a:spcBef>
          <a:spcPct val="20000"/>
        </a:spcBef>
        <a:spcAft>
          <a:spcPct val="0"/>
        </a:spcAft>
        <a:buChar char="–"/>
        <a:defRPr kumimoji="1" sz="2268">
          <a:solidFill>
            <a:schemeClr val="tx1"/>
          </a:solidFill>
          <a:latin typeface="+mn-lt"/>
          <a:ea typeface="+mn-ea"/>
        </a:defRPr>
      </a:lvl2pPr>
      <a:lvl3pPr marL="962469" indent="-192493" algn="l" rtl="0" eaLnBrk="0" fontAlgn="base" hangingPunct="0">
        <a:spcBef>
          <a:spcPct val="20000"/>
        </a:spcBef>
        <a:spcAft>
          <a:spcPct val="0"/>
        </a:spcAft>
        <a:buChar char="•"/>
        <a:defRPr kumimoji="1" sz="2006">
          <a:solidFill>
            <a:schemeClr val="tx1"/>
          </a:solidFill>
          <a:latin typeface="+mn-lt"/>
          <a:ea typeface="+mn-ea"/>
        </a:defRPr>
      </a:lvl3pPr>
      <a:lvl4pPr marL="1347460" indent="-19249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732453" indent="-19249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118450" indent="-19258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503624" indent="-19258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2888797" indent="-19258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273970" indent="-19258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85169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70346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55521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40687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25865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11036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696207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081379" algn="l" defTabSz="770346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43" y="119812"/>
            <a:ext cx="7776687" cy="575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983" tIns="45490" rIns="90983" bIns="454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195" y="153907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4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21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4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68A752A-F2BE-4761-B5DD-65975B769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90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96837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93680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90521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87353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27667" indent="-527667" algn="l" rtl="0" eaLnBrk="0" fontAlgn="base" hangingPunct="0">
        <a:spcBef>
          <a:spcPct val="20000"/>
        </a:spcBef>
        <a:spcAft>
          <a:spcPct val="0"/>
        </a:spcAft>
        <a:defRPr kumimoji="1" sz="2791">
          <a:solidFill>
            <a:schemeClr val="tx1"/>
          </a:solidFill>
          <a:latin typeface="+mn-lt"/>
          <a:ea typeface="+mn-ea"/>
          <a:cs typeface="+mn-cs"/>
        </a:defRPr>
      </a:lvl1pPr>
      <a:lvl2pPr marL="857803" indent="-461362" algn="l" rtl="0" eaLnBrk="0" fontAlgn="base" hangingPunct="0">
        <a:spcBef>
          <a:spcPct val="20000"/>
        </a:spcBef>
        <a:spcAft>
          <a:spcPct val="0"/>
        </a:spcAft>
        <a:buChar char="–"/>
        <a:defRPr kumimoji="1" sz="2442">
          <a:solidFill>
            <a:schemeClr val="tx1"/>
          </a:solidFill>
          <a:latin typeface="+mn-lt"/>
          <a:ea typeface="+mn-ea"/>
        </a:defRPr>
      </a:lvl2pPr>
      <a:lvl3pPr marL="1187943" indent="-395058" algn="l" rtl="0" eaLnBrk="0" fontAlgn="base" hangingPunct="0">
        <a:spcBef>
          <a:spcPct val="20000"/>
        </a:spcBef>
        <a:spcAft>
          <a:spcPct val="0"/>
        </a:spcAft>
        <a:buChar char="•"/>
        <a:defRPr kumimoji="1" sz="2094">
          <a:solidFill>
            <a:schemeClr val="tx1"/>
          </a:solidFill>
          <a:latin typeface="+mn-lt"/>
          <a:ea typeface="+mn-ea"/>
        </a:defRPr>
      </a:lvl3pPr>
      <a:lvl4pPr marL="1519458" indent="-32875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915898" indent="-32875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31489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711734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3108577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50541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96837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9368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90521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87353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8420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8103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77787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174715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43" y="119812"/>
            <a:ext cx="7776687" cy="575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983" tIns="45490" rIns="90983" bIns="454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195" y="153907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4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21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4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68A752A-F2BE-4761-B5DD-65975B769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11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536" r:id="rId9"/>
    <p:sldLayoutId id="2147484537" r:id="rId10"/>
    <p:sldLayoutId id="2147484538" r:id="rId11"/>
    <p:sldLayoutId id="2147484539" r:id="rId12"/>
    <p:sldLayoutId id="2147484540" r:id="rId13"/>
    <p:sldLayoutId id="214748454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96837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93680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90521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87353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27667" indent="-527667" algn="l" rtl="0" eaLnBrk="0" fontAlgn="base" hangingPunct="0">
        <a:spcBef>
          <a:spcPct val="20000"/>
        </a:spcBef>
        <a:spcAft>
          <a:spcPct val="0"/>
        </a:spcAft>
        <a:defRPr kumimoji="1" sz="2791">
          <a:solidFill>
            <a:schemeClr val="tx1"/>
          </a:solidFill>
          <a:latin typeface="+mn-lt"/>
          <a:ea typeface="+mn-ea"/>
          <a:cs typeface="+mn-cs"/>
        </a:defRPr>
      </a:lvl1pPr>
      <a:lvl2pPr marL="857803" indent="-461362" algn="l" rtl="0" eaLnBrk="0" fontAlgn="base" hangingPunct="0">
        <a:spcBef>
          <a:spcPct val="20000"/>
        </a:spcBef>
        <a:spcAft>
          <a:spcPct val="0"/>
        </a:spcAft>
        <a:buChar char="–"/>
        <a:defRPr kumimoji="1" sz="2442">
          <a:solidFill>
            <a:schemeClr val="tx1"/>
          </a:solidFill>
          <a:latin typeface="+mn-lt"/>
          <a:ea typeface="+mn-ea"/>
        </a:defRPr>
      </a:lvl2pPr>
      <a:lvl3pPr marL="1187943" indent="-395058" algn="l" rtl="0" eaLnBrk="0" fontAlgn="base" hangingPunct="0">
        <a:spcBef>
          <a:spcPct val="20000"/>
        </a:spcBef>
        <a:spcAft>
          <a:spcPct val="0"/>
        </a:spcAft>
        <a:buChar char="•"/>
        <a:defRPr kumimoji="1" sz="2094">
          <a:solidFill>
            <a:schemeClr val="tx1"/>
          </a:solidFill>
          <a:latin typeface="+mn-lt"/>
          <a:ea typeface="+mn-ea"/>
        </a:defRPr>
      </a:lvl3pPr>
      <a:lvl4pPr marL="1519458" indent="-32875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915898" indent="-32875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31489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711734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3108577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50541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96837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9368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90521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87353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8420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8103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77787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174715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2043" y="119812"/>
            <a:ext cx="7776687" cy="575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983" tIns="45490" rIns="90983" bIns="454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195" y="1539071"/>
            <a:ext cx="8135334" cy="46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05681"/>
            <a:ext cx="2016178" cy="2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5794" y="6030164"/>
            <a:ext cx="2736242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21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4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585" y="6030164"/>
            <a:ext cx="2016178" cy="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3" tIns="45490" rIns="90983" bIns="454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21" b="0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68A752A-F2BE-4761-B5DD-65975B769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52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  <p:sldLayoutId id="2147484568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396837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93680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190521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587353" algn="ctr" rtl="0" fontAlgn="base">
        <a:spcBef>
          <a:spcPct val="0"/>
        </a:spcBef>
        <a:spcAft>
          <a:spcPct val="0"/>
        </a:spcAft>
        <a:defRPr kumimoji="1" sz="314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527667" indent="-527667" algn="l" rtl="0" eaLnBrk="0" fontAlgn="base" hangingPunct="0">
        <a:spcBef>
          <a:spcPct val="20000"/>
        </a:spcBef>
        <a:spcAft>
          <a:spcPct val="0"/>
        </a:spcAft>
        <a:defRPr kumimoji="1" sz="2791">
          <a:solidFill>
            <a:schemeClr val="tx1"/>
          </a:solidFill>
          <a:latin typeface="+mn-lt"/>
          <a:ea typeface="+mn-ea"/>
          <a:cs typeface="+mn-cs"/>
        </a:defRPr>
      </a:lvl1pPr>
      <a:lvl2pPr marL="857803" indent="-461362" algn="l" rtl="0" eaLnBrk="0" fontAlgn="base" hangingPunct="0">
        <a:spcBef>
          <a:spcPct val="20000"/>
        </a:spcBef>
        <a:spcAft>
          <a:spcPct val="0"/>
        </a:spcAft>
        <a:buChar char="–"/>
        <a:defRPr kumimoji="1" sz="2442">
          <a:solidFill>
            <a:schemeClr val="tx1"/>
          </a:solidFill>
          <a:latin typeface="+mn-lt"/>
          <a:ea typeface="+mn-ea"/>
        </a:defRPr>
      </a:lvl2pPr>
      <a:lvl3pPr marL="1187943" indent="-395058" algn="l" rtl="0" eaLnBrk="0" fontAlgn="base" hangingPunct="0">
        <a:spcBef>
          <a:spcPct val="20000"/>
        </a:spcBef>
        <a:spcAft>
          <a:spcPct val="0"/>
        </a:spcAft>
        <a:buChar char="•"/>
        <a:defRPr kumimoji="1" sz="2094">
          <a:solidFill>
            <a:schemeClr val="tx1"/>
          </a:solidFill>
          <a:latin typeface="+mn-lt"/>
          <a:ea typeface="+mn-ea"/>
        </a:defRPr>
      </a:lvl3pPr>
      <a:lvl4pPr marL="1519458" indent="-328753" algn="l" rtl="0" eaLnBrk="0" fontAlgn="base" hangingPunct="0">
        <a:spcBef>
          <a:spcPct val="20000"/>
        </a:spcBef>
        <a:spcAft>
          <a:spcPct val="0"/>
        </a:spcAft>
        <a:buChar char="–"/>
        <a:defRPr kumimoji="1" sz="1745">
          <a:solidFill>
            <a:schemeClr val="tx1"/>
          </a:solidFill>
          <a:latin typeface="+mn-lt"/>
          <a:ea typeface="+mn-ea"/>
        </a:defRPr>
      </a:lvl4pPr>
      <a:lvl5pPr marL="1915898" indent="-328753" algn="l" rtl="0" eaLnBrk="0" fontAlgn="base" hangingPunct="0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5pPr>
      <a:lvl6pPr marL="231489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6pPr>
      <a:lvl7pPr marL="2711734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7pPr>
      <a:lvl8pPr marL="3108577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8pPr>
      <a:lvl9pPr marL="3505413" indent="-330705" algn="l" rtl="0" fontAlgn="base">
        <a:spcBef>
          <a:spcPct val="20000"/>
        </a:spcBef>
        <a:spcAft>
          <a:spcPct val="0"/>
        </a:spcAft>
        <a:buChar char="»"/>
        <a:defRPr kumimoji="1" sz="174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96837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9368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90521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87353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84200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8103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777874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174715" algn="l" defTabSz="793680" rtl="0" eaLnBrk="1" latinLnBrk="0" hangingPunct="1">
        <a:defRPr kumimoji="1"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fld id="{7DA354CF-4EE0-4D44-88E2-198ED95B3CB4}" type="slidenum">
              <a:rPr lang="en-US" altLang="ja-JP" sz="2400" smtClean="0"/>
              <a:pPr>
                <a:defRPr/>
              </a:pPr>
              <a:t>1</a:t>
            </a:fld>
            <a:endParaRPr lang="en-US" altLang="ja-JP" sz="24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8388" y="413755"/>
            <a:ext cx="7832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reform of the Law Schools in Japan/Korea and the relation to the Western Model</a:t>
            </a:r>
            <a:endParaRPr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23720" y="5040124"/>
            <a:ext cx="3399354" cy="829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02/23/2017</a:t>
            </a:r>
          </a:p>
          <a:p>
            <a:pPr algn="ctr"/>
            <a:r>
              <a:rPr lang="en-US" altLang="ja-JP" sz="2800" dirty="0" err="1">
                <a:solidFill>
                  <a:schemeClr val="tx1"/>
                </a:solidFill>
              </a:rPr>
              <a:t>Hirokazu</a:t>
            </a:r>
            <a:r>
              <a:rPr lang="en-US" altLang="ja-JP" sz="2800" dirty="0">
                <a:solidFill>
                  <a:schemeClr val="tx1"/>
                </a:solidFill>
              </a:rPr>
              <a:t> Yokota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6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For discussion …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120834" y="1498521"/>
            <a:ext cx="85199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3600" dirty="0" smtClean="0">
                <a:latin typeface="HGP創英角ｺﾞｼｯｸUB" pitchFamily="50" charset="-128"/>
                <a:ea typeface="HGP創英角ｺﾞｼｯｸUB" pitchFamily="50" charset="-128"/>
              </a:rPr>
              <a:t>What lessons can we draw from these reforms?</a:t>
            </a: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120834" y="3935118"/>
            <a:ext cx="85199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3600" dirty="0" smtClean="0">
                <a:latin typeface="HGP創英角ｺﾞｼｯｸUB" pitchFamily="50" charset="-128"/>
                <a:ea typeface="HGP創英角ｺﾞｼｯｸUB" pitchFamily="50" charset="-128"/>
              </a:rPr>
              <a:t>What are your solutions, if any, to this “messiness”?</a:t>
            </a:r>
          </a:p>
        </p:txBody>
      </p:sp>
      <p:sp>
        <p:nvSpPr>
          <p:cNvPr id="1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 smtClean="0"/>
              <a:t>10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254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References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6" name="テキスト ボックス 5"/>
          <p:cNvSpPr txBox="1">
            <a:spLocks noChangeArrowheads="1"/>
          </p:cNvSpPr>
          <p:nvPr/>
        </p:nvSpPr>
        <p:spPr bwMode="auto">
          <a:xfrm>
            <a:off x="141405" y="3360462"/>
            <a:ext cx="8357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sz="1600" dirty="0" smtClean="0"/>
              <a:t>Jung Min-ho (December 05, 2015), Bar exam extension triggers huge backlash, </a:t>
            </a:r>
            <a:r>
              <a:rPr lang="en-US" sz="1600" i="1" dirty="0" smtClean="0"/>
              <a:t>The Korea Times</a:t>
            </a:r>
            <a:r>
              <a:rPr lang="en-US" sz="1600" dirty="0" smtClean="0"/>
              <a:t>, Retrieved from http://www.koreatimes.co.kr/www/news/nation/2015/12/116_192458.html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41410" y="4267918"/>
            <a:ext cx="8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altLang="ja-JP" sz="1600" dirty="0"/>
              <a:t>Matsui, S. (2012). Turbulence ahead: The future of law schools in Japan. </a:t>
            </a:r>
            <a:r>
              <a:rPr lang="en-US" altLang="ja-JP" sz="1600" i="1" dirty="0"/>
              <a:t>Journal of Legal Education</a:t>
            </a:r>
            <a:r>
              <a:rPr lang="en-US" altLang="ja-JP" sz="1600" dirty="0"/>
              <a:t>, </a:t>
            </a:r>
            <a:r>
              <a:rPr lang="en-US" altLang="ja-JP" sz="1600" i="1" dirty="0"/>
              <a:t>62</a:t>
            </a:r>
            <a:r>
              <a:rPr lang="en-US" altLang="ja-JP" sz="1600" dirty="0"/>
              <a:t>(1), 3-31</a:t>
            </a:r>
            <a:r>
              <a:rPr lang="en-US" altLang="ja-JP" sz="1600" dirty="0" smtClean="0"/>
              <a:t>.</a:t>
            </a:r>
            <a:endParaRPr lang="en-US" altLang="ja-JP" sz="1600" dirty="0"/>
          </a:p>
        </p:txBody>
      </p:sp>
      <p:sp>
        <p:nvSpPr>
          <p:cNvPr id="8" name="テキスト ボックス 5"/>
          <p:cNvSpPr txBox="1">
            <a:spLocks noChangeArrowheads="1"/>
          </p:cNvSpPr>
          <p:nvPr/>
        </p:nvSpPr>
        <p:spPr bwMode="auto">
          <a:xfrm>
            <a:off x="141405" y="4888115"/>
            <a:ext cx="8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altLang="ja-JP" sz="1600" dirty="0"/>
              <a:t>Riles, A., &amp; Uchida, T. (2009). Reforming knowledge? A socio-legal critique of the legal education reforms in Japan</a:t>
            </a:r>
            <a:r>
              <a:rPr lang="en-US" altLang="ja-JP" sz="1600" dirty="0" smtClean="0"/>
              <a:t>.</a:t>
            </a:r>
            <a:endParaRPr lang="en-US" altLang="ja-JP" sz="1600" dirty="0"/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141408" y="569423"/>
            <a:ext cx="8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ko-KR" altLang="en-US" sz="1600" dirty="0"/>
              <a:t>최광준</a:t>
            </a:r>
            <a:r>
              <a:rPr lang="en-US" altLang="ko-KR" sz="1600" dirty="0"/>
              <a:t>. (2009). </a:t>
            </a:r>
            <a:r>
              <a:rPr lang="en-US" altLang="ja-JP" sz="1600" dirty="0"/>
              <a:t>Changing History: Ideals and Realities of new Professional Law Schools in Korea. </a:t>
            </a:r>
            <a:r>
              <a:rPr lang="ko-KR" altLang="en-US" sz="1600" i="1" dirty="0"/>
              <a:t>경희법학</a:t>
            </a:r>
            <a:r>
              <a:rPr lang="en-US" altLang="ko-KR" sz="1600" dirty="0"/>
              <a:t>, </a:t>
            </a:r>
            <a:r>
              <a:rPr lang="en-US" altLang="ko-KR" sz="1600" i="1" dirty="0"/>
              <a:t>44</a:t>
            </a:r>
            <a:r>
              <a:rPr lang="en-US" altLang="ko-KR" sz="1600" dirty="0"/>
              <a:t>(3), 623-648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141407" y="1185565"/>
            <a:ext cx="8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altLang="ja-JP" sz="1600" dirty="0"/>
              <a:t>Kim, J. (2008). Socrates v. Confucius: An Analysis of South Korea's Implementation of the American Law School Model. </a:t>
            </a:r>
            <a:r>
              <a:rPr lang="en-US" altLang="ja-JP" sz="1600" i="1" dirty="0"/>
              <a:t>APLPJ</a:t>
            </a:r>
            <a:r>
              <a:rPr lang="en-US" altLang="ja-JP" sz="1600" dirty="0"/>
              <a:t>, </a:t>
            </a:r>
            <a:r>
              <a:rPr lang="en-US" altLang="ja-JP" sz="1600" i="1" dirty="0"/>
              <a:t>10</a:t>
            </a:r>
            <a:r>
              <a:rPr lang="en-US" altLang="ja-JP" sz="1600" dirty="0"/>
              <a:t>, 322</a:t>
            </a:r>
            <a:r>
              <a:rPr lang="en-US" altLang="ja-JP" sz="1600" dirty="0" smtClean="0"/>
              <a:t>.</a:t>
            </a:r>
            <a:endParaRPr lang="en-US" altLang="ja-JP" sz="1600" dirty="0"/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141406" y="1831895"/>
            <a:ext cx="8357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altLang="ja-JP" sz="1600" dirty="0"/>
              <a:t>Nam, H. (2004). US-Style Law School (Law School) System in Korea: Mistake or Accomplishment. </a:t>
            </a:r>
            <a:r>
              <a:rPr lang="en-US" altLang="ja-JP" sz="1600" i="1" dirty="0"/>
              <a:t>Fordham Int'l LJ</a:t>
            </a:r>
            <a:r>
              <a:rPr lang="en-US" altLang="ja-JP" sz="1600" dirty="0"/>
              <a:t>, </a:t>
            </a:r>
            <a:r>
              <a:rPr lang="en-US" altLang="ja-JP" sz="1600" i="1" dirty="0"/>
              <a:t>28</a:t>
            </a:r>
            <a:r>
              <a:rPr lang="en-US" altLang="ja-JP" sz="1600" dirty="0"/>
              <a:t>, 879</a:t>
            </a:r>
            <a:r>
              <a:rPr lang="en-US" altLang="ja-JP" sz="1600" dirty="0" smtClean="0"/>
              <a:t>..</a:t>
            </a:r>
            <a:endParaRPr lang="en-US" altLang="ja-JP" sz="1600" dirty="0"/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141405" y="5544250"/>
            <a:ext cx="8357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altLang="ja-JP" sz="1600" dirty="0" smtClean="0"/>
              <a:t>Tough time for law schools (January 21, 2015), The Japan Times</a:t>
            </a:r>
            <a:r>
              <a:rPr lang="en-US" altLang="ja-JP" sz="1600" dirty="0"/>
              <a:t>, Retrieved from http://www.japantimes.co.jp/opinion/2015/01/21/editorials/tough-times-law-schools/#.WKvCHeQizmI</a:t>
            </a: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141404" y="2472751"/>
            <a:ext cx="8357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57200" indent="-914400" eaLnBrk="1" hangingPunct="1"/>
            <a:r>
              <a:rPr lang="en-US" sz="1600" dirty="0"/>
              <a:t> Yeo Jun-</a:t>
            </a:r>
            <a:r>
              <a:rPr lang="en-US" sz="1600" dirty="0" err="1"/>
              <a:t>suk</a:t>
            </a:r>
            <a:r>
              <a:rPr lang="en-US" sz="1600" dirty="0"/>
              <a:t> (</a:t>
            </a:r>
            <a:r>
              <a:rPr lang="en-US" sz="1600" dirty="0" smtClean="0"/>
              <a:t>September 08, </a:t>
            </a:r>
            <a:r>
              <a:rPr lang="en-US" sz="1600" dirty="0"/>
              <a:t>2015), Debate grows over fate of Korea’s traditional bar exam, </a:t>
            </a:r>
            <a:r>
              <a:rPr lang="en-US" sz="1600" i="1" dirty="0" smtClean="0"/>
              <a:t>The Korea Herald</a:t>
            </a:r>
            <a:r>
              <a:rPr lang="en-US" sz="1600" dirty="0" smtClean="0"/>
              <a:t>, </a:t>
            </a:r>
            <a:r>
              <a:rPr lang="en-US" sz="1600" dirty="0"/>
              <a:t>Retrieved fromhttp://www.koreaherald.com/view.php?ud=20150908001142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 smtClean="0"/>
              <a:t>11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900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Introduction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206975" y="627172"/>
            <a:ext cx="9169636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“How do you think of Japan’s Law School system?”</a:t>
            </a:r>
          </a:p>
          <a:p>
            <a:pPr eaLnBrk="1" hangingPunct="1"/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(Survey to Japanese people (74% of them from Law School) </a:t>
            </a: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706257" y="5908585"/>
            <a:ext cx="22726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(N = 78) </a:t>
            </a:r>
            <a:endParaRPr lang="en-US" altLang="ja-JP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2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5" y="1546833"/>
            <a:ext cx="6891657" cy="4200242"/>
          </a:xfrm>
          <a:prstGeom prst="rect">
            <a:avLst/>
          </a:prstGeom>
        </p:spPr>
      </p:pic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4586902" y="1788219"/>
            <a:ext cx="2511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Working very well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4586902" y="2160069"/>
            <a:ext cx="2768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Working fairly well 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586901" y="2529401"/>
            <a:ext cx="26721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Not working well 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4586901" y="2904957"/>
            <a:ext cx="2880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Not Working at all 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4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Concept of Law School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210349" y="813652"/>
            <a:ext cx="33573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A solution to </a:t>
            </a:r>
            <a:r>
              <a:rPr lang="en-US" altLang="ja-JP" sz="28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scarcity</a:t>
            </a:r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of lawyers</a:t>
            </a:r>
          </a:p>
        </p:txBody>
      </p:sp>
      <p:sp>
        <p:nvSpPr>
          <p:cNvPr id="8" name="テキスト ボックス 5"/>
          <p:cNvSpPr txBox="1">
            <a:spLocks noChangeArrowheads="1"/>
          </p:cNvSpPr>
          <p:nvPr/>
        </p:nvSpPr>
        <p:spPr bwMode="auto">
          <a:xfrm>
            <a:off x="5225237" y="1058672"/>
            <a:ext cx="32232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A way of </a:t>
            </a:r>
            <a:r>
              <a:rPr lang="en-US" altLang="ja-JP" sz="28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diversifying</a:t>
            </a:r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lawyers</a:t>
            </a: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192257" y="3202481"/>
            <a:ext cx="32648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A bridge between </a:t>
            </a:r>
            <a:r>
              <a:rPr lang="en-US" altLang="ja-JP" sz="28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theoretical and practical</a:t>
            </a:r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education</a:t>
            </a:r>
          </a:p>
        </p:txBody>
      </p:sp>
      <p:sp>
        <p:nvSpPr>
          <p:cNvPr id="2" name="Down Arrow 1"/>
          <p:cNvSpPr/>
          <p:nvPr/>
        </p:nvSpPr>
        <p:spPr>
          <a:xfrm>
            <a:off x="3618039" y="4612104"/>
            <a:ext cx="1404684" cy="1244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2059656" y="5777177"/>
            <a:ext cx="56967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3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But difference exists…</a:t>
            </a: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210349" y="1711977"/>
            <a:ext cx="29166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r"/>
            <a:r>
              <a: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(Competitive bar exam – pass rate about </a:t>
            </a:r>
            <a:r>
              <a:rPr lang="en-US" altLang="ja-JP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%)</a:t>
            </a: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5316065" y="3110148"/>
            <a:ext cx="313244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Innovative teaching method 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Socratic method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, small class size)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257" y="808664"/>
            <a:ext cx="3169316" cy="1628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25237" y="791051"/>
            <a:ext cx="3205176" cy="1628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0349" y="3119178"/>
            <a:ext cx="3151224" cy="1628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25237" y="3089220"/>
            <a:ext cx="3223268" cy="1628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円/楕円 2"/>
          <p:cNvSpPr/>
          <p:nvPr/>
        </p:nvSpPr>
        <p:spPr>
          <a:xfrm>
            <a:off x="3155332" y="1742440"/>
            <a:ext cx="2330098" cy="212895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791" dirty="0" smtClean="0"/>
              <a:t>Provide better legal service</a:t>
            </a:r>
            <a:endParaRPr lang="ja-JP" altLang="en-US" sz="2791" dirty="0"/>
          </a:p>
        </p:txBody>
      </p:sp>
    </p:spTree>
    <p:extLst>
      <p:ext uri="{BB962C8B-B14F-4D97-AF65-F5344CB8AC3E}">
        <p14:creationId xmlns:p14="http://schemas.microsoft.com/office/powerpoint/2010/main" val="245861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Comparison – </a:t>
            </a: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Japan and Korea Law school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61533"/>
              </p:ext>
            </p:extLst>
          </p:nvPr>
        </p:nvGraphicFramePr>
        <p:xfrm>
          <a:off x="72189" y="573343"/>
          <a:ext cx="8507073" cy="57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884"/>
                <a:gridCol w="3408947"/>
                <a:gridCol w="3521242"/>
              </a:tblGrid>
              <a:tr h="254471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Korea (2009-)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Japan (2004-)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709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restricted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by government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(in 2005)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→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(in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2016)  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*no restriction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76">
                <a:tc>
                  <a:txBody>
                    <a:bodyPr/>
                    <a:lstStyle/>
                    <a:p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</a:rPr>
                        <a:t>Requirement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Student-faculty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ratio: less than 15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At least 20% of faculty: qualified lawyers (more than 5 years of experience)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At lease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one third of students: from non-law majors</a:t>
                      </a: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Student-faculty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ratio: less than 15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At least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roughly 20% of faculty: practitioners (more than 5 years of experience)</a:t>
                      </a:r>
                    </a:p>
                    <a:p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At least 30% of students: from non-law majors (not required)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76">
                <a:tc>
                  <a:txBody>
                    <a:bodyPr/>
                    <a:lstStyle/>
                    <a:p>
                      <a:pPr marL="0" marR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Admission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GPA, aptitude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exam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score,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language ability, social or volunteer activities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GPA, aptitude exam score, language ability</a:t>
                      </a: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734">
                <a:tc>
                  <a:txBody>
                    <a:bodyPr/>
                    <a:lstStyle/>
                    <a:p>
                      <a:pPr marL="0" marR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of years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 years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 years</a:t>
                      </a:r>
                    </a:p>
                    <a:p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2 years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(those completed undergrad law degree)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76">
                <a:tc>
                  <a:txBody>
                    <a:bodyPr/>
                    <a:lstStyle/>
                    <a:p>
                      <a:pPr marL="0" marR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Relation with law colleges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Approved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l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aw schools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must abolish undergraduate law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 college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No restriction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27">
                <a:tc>
                  <a:txBody>
                    <a:bodyPr/>
                    <a:lstStyle/>
                    <a:p>
                      <a:pPr marL="0" marR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Enrollment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2,000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(limit set by government)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5,784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in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2006 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</a:rPr>
                        <a:t>→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1,857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in 2016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23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Restriction on taking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bar exams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take bar exam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5 times within 5 years 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after graduation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take bar exam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5 times within 5 years 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after graduation (until 2014, 3 times)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7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Number of students passing bar exam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More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than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1,500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&lt;Target&gt;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3,000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in 2002 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</a:rPr>
                        <a:t>→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1,500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in 2015</a:t>
                      </a: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&lt;Reality&gt; About 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1,000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(before reform) 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→　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1,583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in 2016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75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Pass rate*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least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75% 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(stipulated by law)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&lt;Target&gt; 70-80%  &lt;Reality&gt; about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568"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Traditional bar exam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Traditional Bar Exam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supposed to be abolished originally in 2012, then in 2017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Traditional Bar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Exam abolished and </a:t>
                      </a:r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reliminary Exam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introduced in 2011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Legal Training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Two years (after passing bar exam)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0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One year (after passing bar exam)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9761" marR="79761" marT="39880" marB="39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4</a:t>
            </a:r>
          </a:p>
        </p:txBody>
      </p:sp>
      <p:sp>
        <p:nvSpPr>
          <p:cNvPr id="3" name="Rectangle 2"/>
          <p:cNvSpPr/>
          <p:nvPr/>
        </p:nvSpPr>
        <p:spPr>
          <a:xfrm>
            <a:off x="83527" y="6270139"/>
            <a:ext cx="75491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*Korea: pass rate for each year, Japan: cumulative pass rate over a certain years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8200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Korea – mandate policy, messiness 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5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20834" y="3816663"/>
            <a:ext cx="88146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In 2015, government decided to </a:t>
            </a:r>
            <a:r>
              <a:rPr lang="en-US" altLang="ja-JP" sz="24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delay abolishing the traditional bar exam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until 2021 (public opinion: 85% wants to keep it)</a:t>
            </a:r>
          </a:p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→ 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huge protest 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120834" y="665632"/>
            <a:ext cx="890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N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umber of schools and enrollment: strictly controlled by government  </a:t>
            </a:r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→  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high pass rate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120833" y="5255257"/>
            <a:ext cx="8902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Lack of transparency - </a:t>
            </a:r>
            <a:r>
              <a:rPr lang="en-US" altLang="ja-JP" sz="2400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r>
              <a:rPr lang="en-US" altLang="ja-JP" sz="24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orruption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regarding admission to law schools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8"/>
          <p:cNvSpPr txBox="1">
            <a:spLocks noChangeArrowheads="1"/>
          </p:cNvSpPr>
          <p:nvPr/>
        </p:nvSpPr>
        <p:spPr bwMode="auto">
          <a:xfrm>
            <a:off x="120834" y="1793485"/>
            <a:ext cx="936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4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Traditional bar exam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considered to be </a:t>
            </a:r>
            <a:r>
              <a:rPr lang="en-US" altLang="ja-JP" sz="24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 symbol of fairness</a:t>
            </a:r>
            <a:endParaRPr lang="en-US" altLang="ja-JP" sz="2400" u="sng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8"/>
          <p:cNvSpPr txBox="1">
            <a:spLocks noChangeArrowheads="1"/>
          </p:cNvSpPr>
          <p:nvPr/>
        </p:nvSpPr>
        <p:spPr bwMode="auto">
          <a:xfrm>
            <a:off x="120834" y="2588217"/>
            <a:ext cx="89830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4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Law schools too expensive</a:t>
            </a:r>
            <a:r>
              <a:rPr lang="en-US" altLang="ja-JP" sz="2400" dirty="0" smtClean="0">
                <a:latin typeface="HGP創英角ｺﾞｼｯｸUB" pitchFamily="50" charset="-128"/>
                <a:ea typeface="HGP創英角ｺﾞｼｯｸUB" pitchFamily="50" charset="-128"/>
              </a:rPr>
              <a:t> ($14,097 annually)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) – said to be beneficial only to rich students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3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Japan – inducement policy, messiness 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0" y="3132332"/>
            <a:ext cx="8519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32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out of 74 law schools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stopped to accept new students</a:t>
            </a:r>
            <a:endParaRPr lang="en-US" altLang="ja-JP" sz="2200" u="sng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6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34335" y="631291"/>
            <a:ext cx="85199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Number of schools not controlled  </a:t>
            </a:r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→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 More schools than expected  </a:t>
            </a:r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→ 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more enrollment  </a:t>
            </a:r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→ 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lower pass rate</a:t>
            </a:r>
            <a:endParaRPr lang="en-US" altLang="ja-JP" sz="22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4334" y="4928065"/>
            <a:ext cx="88007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Pass rate gap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between 3-year and 2-year program students</a:t>
            </a:r>
            <a:endParaRPr lang="en-US" altLang="ja-JP" sz="22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4335" y="1565883"/>
            <a:ext cx="860642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Cap on number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of students passing bar exam decided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not by market, but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by capacity of courts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(in charge of training)</a:t>
            </a:r>
            <a:endParaRPr lang="en-US" altLang="ja-JP" sz="22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34335" y="5554960"/>
            <a:ext cx="85199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Stipend system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to trainees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abolished in 2011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 (will be revived in 2017)</a:t>
            </a:r>
            <a:endParaRPr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34334" y="4311439"/>
            <a:ext cx="8519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“</a:t>
            </a:r>
            <a:r>
              <a:rPr lang="en-US" altLang="ja-JP" sz="2200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ram (prep) school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” problem still remains</a:t>
            </a:r>
            <a:endParaRPr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34335" y="2507407"/>
            <a:ext cx="88995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N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umber of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applicants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and</a:t>
            </a:r>
            <a:r>
              <a:rPr lang="en-US" altLang="ja-JP" sz="22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enrollment substantially decreased</a:t>
            </a:r>
            <a:endParaRPr lang="en-US" altLang="ja-JP" sz="2200" u="sng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34333" y="3726204"/>
            <a:ext cx="8519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✔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Preliminary exam 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“as a </a:t>
            </a:r>
            <a:r>
              <a:rPr lang="en-US" altLang="ja-JP" sz="22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shortcut</a:t>
            </a:r>
            <a:r>
              <a:rPr lang="en-US" altLang="ja-JP" sz="22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”</a:t>
            </a:r>
            <a:endParaRPr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24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Japan –</a:t>
            </a:r>
            <a:r>
              <a:rPr lang="ja-JP" altLang="en-US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going back to my survey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60416" y="651886"/>
            <a:ext cx="9292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“What’s the biggest problem in Law School system?”</a:t>
            </a:r>
          </a:p>
        </p:txBody>
      </p:sp>
      <p:sp>
        <p:nvSpPr>
          <p:cNvPr id="14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7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59" y="1485252"/>
            <a:ext cx="7154290" cy="4509866"/>
          </a:xfrm>
          <a:prstGeom prst="rect">
            <a:avLst/>
          </a:prstGeom>
        </p:spPr>
      </p:pic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6978473" y="4139019"/>
            <a:ext cx="15665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Lack of consistency in policy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3152274" y="1862529"/>
            <a:ext cx="38931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Lack of attractiveness and understanding in the job of lawyer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556928" y="2512717"/>
            <a:ext cx="3488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Existence of preliminary exam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4411356" y="2825666"/>
            <a:ext cx="26072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Concentration of law schools in urban area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6907424" y="3223938"/>
            <a:ext cx="19029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Abolishment of stipend system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4320381" y="3628065"/>
            <a:ext cx="24095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Decrease in subsidy in some schools</a:t>
            </a:r>
            <a:endParaRPr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Oval 2"/>
          <p:cNvSpPr/>
          <p:nvPr/>
        </p:nvSpPr>
        <p:spPr>
          <a:xfrm>
            <a:off x="6496398" y="4045835"/>
            <a:ext cx="2008438" cy="110024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77485" y="1802216"/>
            <a:ext cx="3747100" cy="7669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5302" y="2576672"/>
            <a:ext cx="3747100" cy="306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07423" y="3141350"/>
            <a:ext cx="1733339" cy="8646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1309805" y="1398194"/>
            <a:ext cx="22726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(N = 78) </a:t>
            </a:r>
            <a:endParaRPr lang="en-US" altLang="ja-JP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21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-10708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Vicious Cycle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右矢印 3"/>
          <p:cNvSpPr/>
          <p:nvPr/>
        </p:nvSpPr>
        <p:spPr>
          <a:xfrm rot="2647306">
            <a:off x="4694735" y="2432712"/>
            <a:ext cx="2428842" cy="9700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0"/>
          </a:p>
        </p:txBody>
      </p:sp>
      <p:sp>
        <p:nvSpPr>
          <p:cNvPr id="14" name="右矢印 13"/>
          <p:cNvSpPr/>
          <p:nvPr/>
        </p:nvSpPr>
        <p:spPr>
          <a:xfrm rot="10800000">
            <a:off x="3287441" y="4680939"/>
            <a:ext cx="2437026" cy="9700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0"/>
          </a:p>
        </p:txBody>
      </p:sp>
      <p:sp>
        <p:nvSpPr>
          <p:cNvPr id="16" name="右矢印 15"/>
          <p:cNvSpPr/>
          <p:nvPr/>
        </p:nvSpPr>
        <p:spPr>
          <a:xfrm rot="18745807">
            <a:off x="1208727" y="2675274"/>
            <a:ext cx="2450642" cy="9700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0"/>
          </a:p>
        </p:txBody>
      </p:sp>
      <p:sp>
        <p:nvSpPr>
          <p:cNvPr id="2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 smtClean="0"/>
              <a:t>8</a:t>
            </a:r>
            <a:endParaRPr lang="en-US" altLang="ja-JP" sz="2400" dirty="0"/>
          </a:p>
        </p:txBody>
      </p:sp>
      <p:sp>
        <p:nvSpPr>
          <p:cNvPr id="3" name="円/楕円 2"/>
          <p:cNvSpPr/>
          <p:nvPr/>
        </p:nvSpPr>
        <p:spPr>
          <a:xfrm>
            <a:off x="2772373" y="742776"/>
            <a:ext cx="2952094" cy="17316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791" dirty="0" smtClean="0"/>
              <a:t>Inconsistent Policy</a:t>
            </a:r>
            <a:endParaRPr lang="ja-JP" altLang="en-US" sz="2791" dirty="0"/>
          </a:p>
        </p:txBody>
      </p:sp>
      <p:sp>
        <p:nvSpPr>
          <p:cNvPr id="13" name="円/楕円 12"/>
          <p:cNvSpPr/>
          <p:nvPr/>
        </p:nvSpPr>
        <p:spPr>
          <a:xfrm>
            <a:off x="5449305" y="3832496"/>
            <a:ext cx="3064500" cy="23559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791" dirty="0" smtClean="0"/>
              <a:t>mismatch between demand and supply</a:t>
            </a:r>
            <a:endParaRPr lang="ja-JP" altLang="en-US" sz="2791" dirty="0"/>
          </a:p>
        </p:txBody>
      </p:sp>
      <p:sp>
        <p:nvSpPr>
          <p:cNvPr id="15" name="円/楕円 14"/>
          <p:cNvSpPr/>
          <p:nvPr/>
        </p:nvSpPr>
        <p:spPr>
          <a:xfrm>
            <a:off x="481815" y="3846234"/>
            <a:ext cx="2805626" cy="2342196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791" dirty="0" smtClean="0"/>
              <a:t>Policy / Market Failure</a:t>
            </a:r>
            <a:endParaRPr lang="ja-JP" altLang="en-US" sz="2791" dirty="0"/>
          </a:p>
        </p:txBody>
      </p:sp>
    </p:spTree>
    <p:extLst>
      <p:ext uri="{BB962C8B-B14F-4D97-AF65-F5344CB8AC3E}">
        <p14:creationId xmlns:p14="http://schemas.microsoft.com/office/powerpoint/2010/main" val="35187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8640763" cy="4970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702" tIns="39850" rIns="79702" bIns="39850" anchor="ctr"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ja-JP" sz="28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Real </a:t>
            </a:r>
            <a:r>
              <a:rPr lang="en-US" altLang="ja-JP" sz="28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voices - again, going back to my survey</a:t>
            </a:r>
            <a:endParaRPr lang="ja-JP" altLang="en-US" sz="28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20381" y="569221"/>
            <a:ext cx="24064" cy="58064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-43987" y="1015005"/>
            <a:ext cx="44475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 law school system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(5)</a:t>
            </a: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4361432" y="1534243"/>
            <a:ext cx="43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Revival of stipend system </a:t>
            </a:r>
            <a:r>
              <a:rPr lang="en-US" altLang="ja-JP" sz="1600" u="sng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(2)</a:t>
            </a: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4374001" y="5378747"/>
            <a:ext cx="43804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Improve </a:t>
            </a: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attractiveness of lawyers / law schools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(3)</a:t>
            </a:r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4371474" y="4890794"/>
            <a:ext cx="4269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Implementation based on </a:t>
            </a: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consistent policy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(3)</a:t>
            </a:r>
          </a:p>
        </p:txBody>
      </p:sp>
      <p:sp>
        <p:nvSpPr>
          <p:cNvPr id="15" name="テキスト ボックス 5"/>
          <p:cNvSpPr txBox="1">
            <a:spLocks noChangeArrowheads="1"/>
          </p:cNvSpPr>
          <p:nvPr/>
        </p:nvSpPr>
        <p:spPr bwMode="auto">
          <a:xfrm>
            <a:off x="-54976" y="3458790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Improve quality of education in law </a:t>
            </a:r>
            <a:r>
              <a:rPr lang="en-US" altLang="ja-JP" sz="16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s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chools by limiting the number (4)</a:t>
            </a:r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4361432" y="2716582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 requirement of bar exam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(graduation from law schools) (6)</a:t>
            </a:r>
          </a:p>
        </p:txBody>
      </p:sp>
      <p:sp>
        <p:nvSpPr>
          <p:cNvPr id="17" name="テキスト ボックス 5"/>
          <p:cNvSpPr txBox="1">
            <a:spLocks noChangeArrowheads="1"/>
          </p:cNvSpPr>
          <p:nvPr/>
        </p:nvSpPr>
        <p:spPr bwMode="auto">
          <a:xfrm>
            <a:off x="-54977" y="1577805"/>
            <a:ext cx="445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Going back to old bar exam system (2)</a:t>
            </a: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-33440" y="5813736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Allocate distinguished faculty and subsidies more to local law </a:t>
            </a:r>
            <a:r>
              <a:rPr lang="en-US" altLang="ja-JP" sz="16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s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chools</a:t>
            </a:r>
          </a:p>
        </p:txBody>
      </p:sp>
      <p:sp>
        <p:nvSpPr>
          <p:cNvPr id="21" name="テキスト ボックス 5"/>
          <p:cNvSpPr txBox="1">
            <a:spLocks noChangeArrowheads="1"/>
          </p:cNvSpPr>
          <p:nvPr/>
        </p:nvSpPr>
        <p:spPr bwMode="auto">
          <a:xfrm>
            <a:off x="-33440" y="2669043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Decrease number of law schools or students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so that pass rate would be 70-80% (8) </a:t>
            </a:r>
          </a:p>
        </p:txBody>
      </p:sp>
      <p:sp>
        <p:nvSpPr>
          <p:cNvPr id="22" name="テキスト ボックス 5"/>
          <p:cNvSpPr txBox="1">
            <a:spLocks noChangeArrowheads="1"/>
          </p:cNvSpPr>
          <p:nvPr/>
        </p:nvSpPr>
        <p:spPr bwMode="auto">
          <a:xfrm>
            <a:off x="-54976" y="1285845"/>
            <a:ext cx="44475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 preliminary exam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(4)</a:t>
            </a:r>
          </a:p>
        </p:txBody>
      </p:sp>
      <p:sp>
        <p:nvSpPr>
          <p:cNvPr id="23" name="テキスト ボックス 5"/>
          <p:cNvSpPr txBox="1">
            <a:spLocks noChangeArrowheads="1"/>
          </p:cNvSpPr>
          <p:nvPr/>
        </p:nvSpPr>
        <p:spPr bwMode="auto">
          <a:xfrm>
            <a:off x="4361432" y="1857998"/>
            <a:ext cx="43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Fair allocation of subsidy</a:t>
            </a:r>
          </a:p>
        </p:txBody>
      </p:sp>
      <p:sp>
        <p:nvSpPr>
          <p:cNvPr id="24" name="テキスト ボックス 5"/>
          <p:cNvSpPr txBox="1">
            <a:spLocks noChangeArrowheads="1"/>
          </p:cNvSpPr>
          <p:nvPr/>
        </p:nvSpPr>
        <p:spPr bwMode="auto">
          <a:xfrm>
            <a:off x="4361432" y="3845167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Abolish restriction on the number of taking bar exam</a:t>
            </a:r>
          </a:p>
        </p:txBody>
      </p:sp>
      <p:sp>
        <p:nvSpPr>
          <p:cNvPr id="25" name="テキスト ボックス 5"/>
          <p:cNvSpPr txBox="1">
            <a:spLocks noChangeArrowheads="1"/>
          </p:cNvSpPr>
          <p:nvPr/>
        </p:nvSpPr>
        <p:spPr bwMode="auto">
          <a:xfrm>
            <a:off x="-57503" y="1846284"/>
            <a:ext cx="45193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Examine the necessity of law schools (2) </a:t>
            </a:r>
          </a:p>
        </p:txBody>
      </p:sp>
      <p:sp>
        <p:nvSpPr>
          <p:cNvPr id="29" name="テキスト ボックス 5"/>
          <p:cNvSpPr txBox="1">
            <a:spLocks noChangeArrowheads="1"/>
          </p:cNvSpPr>
          <p:nvPr/>
        </p:nvSpPr>
        <p:spPr bwMode="auto">
          <a:xfrm>
            <a:off x="4365652" y="3266121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Impose restriction on eligibility for preliminary exam (2)</a:t>
            </a:r>
          </a:p>
        </p:txBody>
      </p:sp>
      <p:sp>
        <p:nvSpPr>
          <p:cNvPr id="30" name="テキスト ボックス 5"/>
          <p:cNvSpPr txBox="1">
            <a:spLocks noChangeArrowheads="1"/>
          </p:cNvSpPr>
          <p:nvPr/>
        </p:nvSpPr>
        <p:spPr bwMode="auto">
          <a:xfrm>
            <a:off x="0" y="5276772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Strengthen its role as </a:t>
            </a: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a bridge between theoretical and practical education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(3)</a:t>
            </a:r>
          </a:p>
        </p:txBody>
      </p:sp>
      <p:sp>
        <p:nvSpPr>
          <p:cNvPr id="31" name="テキスト ボックス 5"/>
          <p:cNvSpPr txBox="1">
            <a:spLocks noChangeArrowheads="1"/>
          </p:cNvSpPr>
          <p:nvPr/>
        </p:nvSpPr>
        <p:spPr bwMode="auto">
          <a:xfrm>
            <a:off x="10435" y="4633805"/>
            <a:ext cx="43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Improve curriculum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of law schools (4)</a:t>
            </a:r>
          </a:p>
        </p:txBody>
      </p:sp>
      <p:sp>
        <p:nvSpPr>
          <p:cNvPr id="32" name="テキスト ボックス 5"/>
          <p:cNvSpPr txBox="1">
            <a:spLocks noChangeArrowheads="1"/>
          </p:cNvSpPr>
          <p:nvPr/>
        </p:nvSpPr>
        <p:spPr bwMode="auto">
          <a:xfrm>
            <a:off x="4363454" y="979934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Providing </a:t>
            </a:r>
            <a:r>
              <a:rPr lang="en-US" altLang="ja-JP" sz="1600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more financial support</a:t>
            </a:r>
            <a:r>
              <a:rPr lang="en-US" altLang="ja-JP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(e.g. scholarships) (2)</a:t>
            </a:r>
          </a:p>
        </p:txBody>
      </p:sp>
      <p:sp>
        <p:nvSpPr>
          <p:cNvPr id="33" name="テキスト ボックス 5"/>
          <p:cNvSpPr txBox="1">
            <a:spLocks noChangeArrowheads="1"/>
          </p:cNvSpPr>
          <p:nvPr/>
        </p:nvSpPr>
        <p:spPr bwMode="auto">
          <a:xfrm>
            <a:off x="-3883" y="4972359"/>
            <a:ext cx="43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Improve quality of faculty (2)</a:t>
            </a:r>
          </a:p>
        </p:txBody>
      </p:sp>
      <p:sp>
        <p:nvSpPr>
          <p:cNvPr id="34" name="テキスト ボックス 5"/>
          <p:cNvSpPr txBox="1">
            <a:spLocks noChangeArrowheads="1"/>
          </p:cNvSpPr>
          <p:nvPr/>
        </p:nvSpPr>
        <p:spPr bwMode="auto">
          <a:xfrm>
            <a:off x="4334699" y="5899679"/>
            <a:ext cx="4324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3095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619205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928806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238398" algn="l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1548018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1857595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2167219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2476817" algn="l" defTabSz="619205" rtl="0" eaLnBrk="1" latinLnBrk="0" hangingPunct="1">
              <a:defRPr kumimoji="1" sz="18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257175" indent="-257175">
              <a:buFont typeface="Wingdings" panose="05000000000000000000" pitchFamily="2" charset="2"/>
              <a:buChar char="ü"/>
            </a:pPr>
            <a:r>
              <a:rPr lang="en-US" altLang="ja-JP" sz="16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More involvement of Supreme Court and Ministry of Justice in system-making</a:t>
            </a:r>
          </a:p>
        </p:txBody>
      </p:sp>
      <p:sp>
        <p:nvSpPr>
          <p:cNvPr id="2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24585" y="6050569"/>
            <a:ext cx="2016178" cy="392535"/>
          </a:xfrm>
        </p:spPr>
        <p:txBody>
          <a:bodyPr/>
          <a:lstStyle/>
          <a:p>
            <a:pPr>
              <a:defRPr/>
            </a:pPr>
            <a:r>
              <a:rPr lang="en-US" altLang="ja-JP" sz="2400" dirty="0"/>
              <a:t>9</a:t>
            </a: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0" y="566224"/>
            <a:ext cx="20635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</a:t>
            </a:r>
            <a:r>
              <a:rPr lang="en-US" altLang="ja-JP" sz="2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O</a:t>
            </a:r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verhaul&gt;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43577" y="2250344"/>
            <a:ext cx="3999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&lt;Quantity control&gt;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54566" y="4178701"/>
            <a:ext cx="3999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&lt;Quality improvement&gt;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テキスト ボックス 38"/>
          <p:cNvSpPr txBox="1">
            <a:spLocks noChangeArrowheads="1"/>
          </p:cNvSpPr>
          <p:nvPr/>
        </p:nvSpPr>
        <p:spPr bwMode="auto">
          <a:xfrm>
            <a:off x="4466475" y="567771"/>
            <a:ext cx="3676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&lt;Financial assistance&gt;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テキスト ボックス 39"/>
          <p:cNvSpPr txBox="1">
            <a:spLocks noChangeArrowheads="1"/>
          </p:cNvSpPr>
          <p:nvPr/>
        </p:nvSpPr>
        <p:spPr bwMode="auto">
          <a:xfrm>
            <a:off x="4461887" y="2234167"/>
            <a:ext cx="4401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&lt;Revision of restriction&gt;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" name="テキスト ボックス 40"/>
          <p:cNvSpPr txBox="1">
            <a:spLocks noChangeArrowheads="1"/>
          </p:cNvSpPr>
          <p:nvPr/>
        </p:nvSpPr>
        <p:spPr bwMode="auto">
          <a:xfrm>
            <a:off x="4407911" y="4463848"/>
            <a:ext cx="3676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&lt;Others&gt;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0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8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9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5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5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6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7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10799" rIns="91429" bIns="45715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8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15255</TotalTime>
  <Words>1184</Words>
  <Application>Microsoft Office PowerPoint</Application>
  <PresentationFormat>Custom</PresentationFormat>
  <Paragraphs>143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ＭＳ Ｐゴシック</vt:lpstr>
      <vt:lpstr>ＭＳ Ｐ明朝</vt:lpstr>
      <vt:lpstr>Arial</vt:lpstr>
      <vt:lpstr>HGP創英角ｺﾞｼｯｸUB</vt:lpstr>
      <vt:lpstr>Wingdings</vt:lpstr>
      <vt:lpstr>10_標準デザイン</vt:lpstr>
      <vt:lpstr>11_標準デザイン</vt:lpstr>
      <vt:lpstr>12_標準デザイン</vt:lpstr>
      <vt:lpstr>13_標準デザイン</vt:lpstr>
      <vt:lpstr>14_標準デザイン</vt:lpstr>
      <vt:lpstr>15_blank</vt:lpstr>
      <vt:lpstr>15_標準デザイン</vt:lpstr>
      <vt:lpstr>16_標準デザイン</vt:lpstr>
      <vt:lpstr>17_標準デザイン</vt:lpstr>
      <vt:lpstr>18_標準デザイン</vt:lpstr>
      <vt:lpstr>19_標準デザイン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文部科学省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我が国の教育を取り巻く諸情勢の変化 ～社会の構造変化に対応して、どのような社会システム・教育が必要か～</dc:title>
  <dc:creator>horikawa</dc:creator>
  <cp:lastModifiedBy>Hirokazu Yokota</cp:lastModifiedBy>
  <cp:revision>1222</cp:revision>
  <cp:lastPrinted>2017-02-23T03:23:37Z</cp:lastPrinted>
  <dcterms:created xsi:type="dcterms:W3CDTF">2011-03-07T05:33:29Z</dcterms:created>
  <dcterms:modified xsi:type="dcterms:W3CDTF">2017-02-23T03:32:08Z</dcterms:modified>
</cp:coreProperties>
</file>